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3" r:id="rId4"/>
    <p:sldId id="274" r:id="rId5"/>
    <p:sldId id="260" r:id="rId6"/>
    <p:sldId id="304" r:id="rId7"/>
    <p:sldId id="305" r:id="rId8"/>
    <p:sldId id="306" r:id="rId9"/>
    <p:sldId id="262" r:id="rId10"/>
    <p:sldId id="303" r:id="rId11"/>
    <p:sldId id="261" r:id="rId12"/>
    <p:sldId id="287" r:id="rId13"/>
    <p:sldId id="288" r:id="rId14"/>
    <p:sldId id="290" r:id="rId15"/>
    <p:sldId id="282" r:id="rId16"/>
    <p:sldId id="277" r:id="rId17"/>
    <p:sldId id="296" r:id="rId18"/>
    <p:sldId id="280" r:id="rId19"/>
    <p:sldId id="286" r:id="rId20"/>
    <p:sldId id="301" r:id="rId21"/>
    <p:sldId id="302"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H" initials="M" lastIdx="2" clrIdx="0">
    <p:extLst>
      <p:ext uri="{19B8F6BF-5375-455C-9EA6-DF929625EA0E}">
        <p15:presenceInfo xmlns:p15="http://schemas.microsoft.com/office/powerpoint/2012/main" xmlns="" userId="MIN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15" autoAdjust="0"/>
    <p:restoredTop sz="94660"/>
  </p:normalViewPr>
  <p:slideViewPr>
    <p:cSldViewPr snapToGrid="0">
      <p:cViewPr>
        <p:scale>
          <a:sx n="81" d="100"/>
          <a:sy n="81" d="100"/>
        </p:scale>
        <p:origin x="-10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61A0E-00CC-4790-B0DD-E36B00C0C9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11E877D-2BBA-4872-8D05-6761D97A0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2C31D5-BEA3-4EFA-9A06-1ED9CF2CC6E5}"/>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5" name="Footer Placeholder 4">
            <a:extLst>
              <a:ext uri="{FF2B5EF4-FFF2-40B4-BE49-F238E27FC236}">
                <a16:creationId xmlns:a16="http://schemas.microsoft.com/office/drawing/2014/main" xmlns="" id="{3F2995C2-1B3A-4CD1-AD39-8B6E324E3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869759-F92A-424D-B612-E24E35EF672A}"/>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184750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106E1-32AC-4AFC-B6FD-8AC08C522E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5156C9C-F235-4050-8256-A24642FEC2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4C07CB-08BA-4C15-BA86-9419A916BBE5}"/>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5" name="Footer Placeholder 4">
            <a:extLst>
              <a:ext uri="{FF2B5EF4-FFF2-40B4-BE49-F238E27FC236}">
                <a16:creationId xmlns:a16="http://schemas.microsoft.com/office/drawing/2014/main" xmlns="" id="{C9E3FE9B-AFF4-42F1-8491-EFFD31FDA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D142CB-CEB4-437D-ADF0-261018B7530D}"/>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33943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41AA51-B33E-422B-ABCA-41A63D45E4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BB141-801C-4E61-80C4-ECB98FB6B2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A488F2-0B4D-4A41-88E8-B0243C0B2CDB}"/>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5" name="Footer Placeholder 4">
            <a:extLst>
              <a:ext uri="{FF2B5EF4-FFF2-40B4-BE49-F238E27FC236}">
                <a16:creationId xmlns:a16="http://schemas.microsoft.com/office/drawing/2014/main" xmlns="" id="{C4DF80D3-A1B3-4A78-834E-8164DA198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1AAA7D-13D7-4C41-B857-6C141BB3C063}"/>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425086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CCCFA-53B3-4781-AB1A-D6F0C3C20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C6CD7DB-249A-440C-ABF1-271ACBB1C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122027-CFD3-461B-9B54-45AA6E378440}"/>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5" name="Footer Placeholder 4">
            <a:extLst>
              <a:ext uri="{FF2B5EF4-FFF2-40B4-BE49-F238E27FC236}">
                <a16:creationId xmlns:a16="http://schemas.microsoft.com/office/drawing/2014/main" xmlns="" id="{76205601-CD51-4AC3-90E6-39723F487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582EA7-8EB5-490A-8FE0-19DFF6259DB8}"/>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51602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EE901-8C39-48C2-9AC5-D0D93567D7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8AC9F2A-BD5F-4274-BB25-809071335D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4E6CE14-AD1C-4765-8CF1-FE83465A0F8C}"/>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5" name="Footer Placeholder 4">
            <a:extLst>
              <a:ext uri="{FF2B5EF4-FFF2-40B4-BE49-F238E27FC236}">
                <a16:creationId xmlns:a16="http://schemas.microsoft.com/office/drawing/2014/main" xmlns="" id="{0AC8A44C-F270-4121-B4DC-F3201C550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A1F828-647D-4F26-AE9D-0F6390BFD5DE}"/>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124422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FE34AE-EF68-4088-ABD4-4993F5DBD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E4D5C44-295B-4025-89EC-47A96A3F25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A0F2E7-418C-490F-9874-CCD27F0EEB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44F2-E2DB-4E25-AF66-4FCFE40421EB}"/>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6" name="Footer Placeholder 5">
            <a:extLst>
              <a:ext uri="{FF2B5EF4-FFF2-40B4-BE49-F238E27FC236}">
                <a16:creationId xmlns:a16="http://schemas.microsoft.com/office/drawing/2014/main" xmlns="" id="{762A24D4-9182-431E-8826-1DE80838B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232AAC2-3BB7-4C95-A4B4-24D881BEB559}"/>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177423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5A804-6337-44F3-A132-E061AA731E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F6F8EF1-FEF8-42D7-A916-A89B710D0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CFD270A-9476-42A5-97D6-D8CA40C82F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0D08A50-43BF-43F1-8725-80ABF1E4D7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A90F114-F6E3-47F1-989D-348925550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CBE5EE6-0837-4A81-A593-A56C2CF7F886}"/>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8" name="Footer Placeholder 7">
            <a:extLst>
              <a:ext uri="{FF2B5EF4-FFF2-40B4-BE49-F238E27FC236}">
                <a16:creationId xmlns:a16="http://schemas.microsoft.com/office/drawing/2014/main" xmlns="" id="{C0C5496D-6B54-4F55-8084-301143E827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946402-3826-46E0-88F8-121C3A0DDD0F}"/>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338428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A9947-2BF8-4B8F-B7A7-C78982A23E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9F64854-665E-44F5-A7AF-1AECB17509F0}"/>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4" name="Footer Placeholder 3">
            <a:extLst>
              <a:ext uri="{FF2B5EF4-FFF2-40B4-BE49-F238E27FC236}">
                <a16:creationId xmlns:a16="http://schemas.microsoft.com/office/drawing/2014/main" xmlns="" id="{928CEC0E-58CC-433D-91A7-68ABAC7FC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137AC40-0072-407C-AACD-C7DDDC3CDC23}"/>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129227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25FDDBD-00F5-45FC-9F62-5EBFB0A31FC4}"/>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3" name="Footer Placeholder 2">
            <a:extLst>
              <a:ext uri="{FF2B5EF4-FFF2-40B4-BE49-F238E27FC236}">
                <a16:creationId xmlns:a16="http://schemas.microsoft.com/office/drawing/2014/main" xmlns="" id="{C4E90CAF-CAE4-455F-AC87-54A6D8DCAD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E2E3D0-5A3C-4687-9E2C-229FF5BBD7D4}"/>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414350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3E328-C6F2-471D-B613-6FEEF16BC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42C9905-6D6A-46E6-AE8D-BE78D40C1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54367E9-D692-4AAE-89F3-921A849D3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1EC7E6-CF90-4674-BDBC-E41E1BF3B811}"/>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6" name="Footer Placeholder 5">
            <a:extLst>
              <a:ext uri="{FF2B5EF4-FFF2-40B4-BE49-F238E27FC236}">
                <a16:creationId xmlns:a16="http://schemas.microsoft.com/office/drawing/2014/main" xmlns="" id="{06183A8E-D526-4213-A5A7-277784955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5BE527-DA58-4132-88E3-775F07954719}"/>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289439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FB9BB-71BD-4280-A3A5-CF8A25582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F8A72A4-9BC0-479C-AF19-A0B84A1AA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F650CA0-03A5-464F-B357-C020D4633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548B5EE-656E-48F0-8D8B-D57FF37C6599}"/>
              </a:ext>
            </a:extLst>
          </p:cNvPr>
          <p:cNvSpPr>
            <a:spLocks noGrp="1"/>
          </p:cNvSpPr>
          <p:nvPr>
            <p:ph type="dt" sz="half" idx="10"/>
          </p:nvPr>
        </p:nvSpPr>
        <p:spPr/>
        <p:txBody>
          <a:bodyPr/>
          <a:lstStyle/>
          <a:p>
            <a:fld id="{C07462DA-9FA6-490B-B37C-8A5AF25006FC}" type="datetimeFigureOut">
              <a:rPr lang="en-US" smtClean="0"/>
              <a:t>10/31/2022</a:t>
            </a:fld>
            <a:endParaRPr lang="en-US"/>
          </a:p>
        </p:txBody>
      </p:sp>
      <p:sp>
        <p:nvSpPr>
          <p:cNvPr id="6" name="Footer Placeholder 5">
            <a:extLst>
              <a:ext uri="{FF2B5EF4-FFF2-40B4-BE49-F238E27FC236}">
                <a16:creationId xmlns:a16="http://schemas.microsoft.com/office/drawing/2014/main" xmlns="" id="{7225FFF9-794E-4EB2-8C91-DE4C0D3D9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0F5B69-7B23-413A-8396-B397A0F6C21A}"/>
              </a:ext>
            </a:extLst>
          </p:cNvPr>
          <p:cNvSpPr>
            <a:spLocks noGrp="1"/>
          </p:cNvSpPr>
          <p:nvPr>
            <p:ph type="sldNum" sz="quarter" idx="12"/>
          </p:nvPr>
        </p:nvSpPr>
        <p:spPr/>
        <p:txBody>
          <a:bodyPr/>
          <a:lstStyle/>
          <a:p>
            <a:fld id="{7C264C82-2953-450E-B3C7-1F7FA73F675B}" type="slidenum">
              <a:rPr lang="en-US" smtClean="0"/>
              <a:t>‹#›</a:t>
            </a:fld>
            <a:endParaRPr lang="en-US"/>
          </a:p>
        </p:txBody>
      </p:sp>
    </p:spTree>
    <p:extLst>
      <p:ext uri="{BB962C8B-B14F-4D97-AF65-F5344CB8AC3E}">
        <p14:creationId xmlns:p14="http://schemas.microsoft.com/office/powerpoint/2010/main" val="144156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1FCE591-108A-4F65-9D66-10E29FD47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95F12F2-3512-4D9D-B3B0-6883AE031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F7B0A9-1F1B-4F2D-9335-35AEFE0FF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462DA-9FA6-490B-B37C-8A5AF25006FC}" type="datetimeFigureOut">
              <a:rPr lang="en-US" smtClean="0"/>
              <a:t>10/31/2022</a:t>
            </a:fld>
            <a:endParaRPr lang="en-US"/>
          </a:p>
        </p:txBody>
      </p:sp>
      <p:sp>
        <p:nvSpPr>
          <p:cNvPr id="5" name="Footer Placeholder 4">
            <a:extLst>
              <a:ext uri="{FF2B5EF4-FFF2-40B4-BE49-F238E27FC236}">
                <a16:creationId xmlns:a16="http://schemas.microsoft.com/office/drawing/2014/main" xmlns="" id="{A6550601-7A89-43F7-852D-34FF9432B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0BC9CEC-8C96-4A35-BD33-F833AA175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64C82-2953-450E-B3C7-1F7FA73F675B}" type="slidenum">
              <a:rPr lang="en-US" smtClean="0"/>
              <a:t>‹#›</a:t>
            </a:fld>
            <a:endParaRPr lang="en-US"/>
          </a:p>
        </p:txBody>
      </p:sp>
    </p:spTree>
    <p:extLst>
      <p:ext uri="{BB962C8B-B14F-4D97-AF65-F5344CB8AC3E}">
        <p14:creationId xmlns:p14="http://schemas.microsoft.com/office/powerpoint/2010/main" val="229923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4.svg"/><Relationship Id="rId7"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sv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68.sv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6.sv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68.sv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6.svg"/><Relationship Id="rId7"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68.svg"/><Relationship Id="rId10" Type="http://schemas.openxmlformats.org/officeDocument/2006/relationships/image" Target="../media/image79.svg"/><Relationship Id="rId4" Type="http://schemas.openxmlformats.org/officeDocument/2006/relationships/image" Target="../media/image44.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66.sv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68.svg"/><Relationship Id="rId10" Type="http://schemas.openxmlformats.org/officeDocument/2006/relationships/image" Target="../media/image82.svg"/><Relationship Id="rId4" Type="http://schemas.openxmlformats.org/officeDocument/2006/relationships/image" Target="../media/image44.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88.sv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90.svg"/><Relationship Id="rId5" Type="http://schemas.openxmlformats.org/officeDocument/2006/relationships/image" Target="../media/image59.png"/><Relationship Id="rId10" Type="http://schemas.openxmlformats.org/officeDocument/2006/relationships/image" Target="../media/image62.png"/><Relationship Id="rId4" Type="http://schemas.openxmlformats.org/officeDocument/2006/relationships/image" Target="../media/image85.svg"/><Relationship Id="rId9"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69.png"/><Relationship Id="rId3" Type="http://schemas.openxmlformats.org/officeDocument/2006/relationships/image" Target="../media/image92.svg"/><Relationship Id="rId7" Type="http://schemas.openxmlformats.org/officeDocument/2006/relationships/image" Target="../media/image58.svg"/><Relationship Id="rId12"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27.svg"/><Relationship Id="rId5" Type="http://schemas.openxmlformats.org/officeDocument/2006/relationships/image" Target="../media/image56.svg"/><Relationship Id="rId15" Type="http://schemas.openxmlformats.org/officeDocument/2006/relationships/image" Target="../media/image98.svg"/><Relationship Id="rId10" Type="http://schemas.openxmlformats.org/officeDocument/2006/relationships/image" Target="../media/image67.png"/><Relationship Id="rId4" Type="http://schemas.openxmlformats.org/officeDocument/2006/relationships/image" Target="../media/image64.png"/><Relationship Id="rId9" Type="http://schemas.openxmlformats.org/officeDocument/2006/relationships/image" Target="../media/image94.svg"/><Relationship Id="rId1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66.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104.svg"/><Relationship Id="rId4" Type="http://schemas.openxmlformats.org/officeDocument/2006/relationships/image" Target="../media/image101.sv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98.svg"/><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106.svg"/><Relationship Id="rId7" Type="http://schemas.openxmlformats.org/officeDocument/2006/relationships/image" Target="../media/image64.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80.png"/><Relationship Id="rId10" Type="http://schemas.openxmlformats.org/officeDocument/2006/relationships/image" Target="../media/image58.svg"/><Relationship Id="rId4" Type="http://schemas.openxmlformats.org/officeDocument/2006/relationships/image" Target="../media/image79.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27.svg"/><Relationship Id="rId7" Type="http://schemas.openxmlformats.org/officeDocument/2006/relationships/image" Target="../media/image83.jpe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25.svg"/><Relationship Id="rId10" Type="http://schemas.openxmlformats.org/officeDocument/2006/relationships/image" Target="../media/image112.svg"/><Relationship Id="rId4" Type="http://schemas.openxmlformats.org/officeDocument/2006/relationships/image" Target="../media/image24.png"/><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4.svg"/><Relationship Id="rId5" Type="http://schemas.openxmlformats.org/officeDocument/2006/relationships/image" Target="../media/image88.png"/><Relationship Id="rId4" Type="http://schemas.openxmlformats.org/officeDocument/2006/relationships/image" Target="../media/image115.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8.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92.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7.svg"/><Relationship Id="rId5" Type="http://schemas.openxmlformats.org/officeDocument/2006/relationships/image" Target="../media/image36.svg"/><Relationship Id="rId10"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38.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4.svg"/><Relationship Id="rId7"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4.svg"/><Relationship Id="rId7"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8.svg"/><Relationship Id="rId5" Type="http://schemas.openxmlformats.org/officeDocument/2006/relationships/image" Target="../media/image25.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svg"/><Relationship Id="rId7"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7.svg"/><Relationship Id="rId10" Type="http://schemas.openxmlformats.org/officeDocument/2006/relationships/image" Target="../media/image51.svg"/><Relationship Id="rId4" Type="http://schemas.openxmlformats.org/officeDocument/2006/relationships/image" Target="../media/image25.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25.svg"/><Relationship Id="rId7" Type="http://schemas.openxmlformats.org/officeDocument/2006/relationships/image" Target="../media/image34.png"/><Relationship Id="rId12" Type="http://schemas.openxmlformats.org/officeDocument/2006/relationships/image" Target="../media/image58.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png"/><Relationship Id="rId5" Type="http://schemas.openxmlformats.org/officeDocument/2006/relationships/image" Target="../media/image27.svg"/><Relationship Id="rId10" Type="http://schemas.openxmlformats.org/officeDocument/2006/relationships/image" Target="../media/image56.svg"/><Relationship Id="rId4" Type="http://schemas.openxmlformats.org/officeDocument/2006/relationships/image" Target="../media/image25.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2.svg"/><Relationship Id="rId3" Type="http://schemas.openxmlformats.org/officeDocument/2006/relationships/image" Target="../media/image60.svg"/><Relationship Id="rId7" Type="http://schemas.openxmlformats.org/officeDocument/2006/relationships/image" Target="../media/image58.svg"/><Relationship Id="rId12"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6.svg"/><Relationship Id="rId5" Type="http://schemas.openxmlformats.org/officeDocument/2006/relationships/image" Target="../media/image56.sv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2255624" y="1015792"/>
            <a:ext cx="8961016" cy="5292957"/>
            <a:chOff x="0" y="0"/>
            <a:chExt cx="18366294" cy="12289908"/>
          </a:xfrm>
        </p:grpSpPr>
        <p:sp>
          <p:nvSpPr>
            <p:cNvPr id="5" name="Freeform 5"/>
            <p:cNvSpPr/>
            <p:nvPr/>
          </p:nvSpPr>
          <p:spPr>
            <a:xfrm>
              <a:off x="31750" y="31750"/>
              <a:ext cx="18302794" cy="12226407"/>
            </a:xfrm>
            <a:custGeom>
              <a:avLst/>
              <a:gdLst/>
              <a:ahLst/>
              <a:cxnLst/>
              <a:rect l="l" t="t" r="r" b="b"/>
              <a:pathLst>
                <a:path w="18302794" h="12226407">
                  <a:moveTo>
                    <a:pt x="18210084" y="12226407"/>
                  </a:moveTo>
                  <a:lnTo>
                    <a:pt x="92710" y="12226407"/>
                  </a:lnTo>
                  <a:cubicBezTo>
                    <a:pt x="41910" y="12226407"/>
                    <a:pt x="0" y="12184497"/>
                    <a:pt x="0" y="12133697"/>
                  </a:cubicBezTo>
                  <a:lnTo>
                    <a:pt x="0" y="92710"/>
                  </a:lnTo>
                  <a:cubicBezTo>
                    <a:pt x="0" y="41910"/>
                    <a:pt x="41910" y="0"/>
                    <a:pt x="92710" y="0"/>
                  </a:cubicBezTo>
                  <a:lnTo>
                    <a:pt x="18208814" y="0"/>
                  </a:lnTo>
                  <a:cubicBezTo>
                    <a:pt x="18259614" y="0"/>
                    <a:pt x="18301525" y="41910"/>
                    <a:pt x="18301525" y="92710"/>
                  </a:cubicBezTo>
                  <a:lnTo>
                    <a:pt x="18301525" y="12132428"/>
                  </a:lnTo>
                  <a:cubicBezTo>
                    <a:pt x="18302794" y="12184497"/>
                    <a:pt x="18260884" y="12226407"/>
                    <a:pt x="18210084" y="12226407"/>
                  </a:cubicBezTo>
                  <a:close/>
                </a:path>
              </a:pathLst>
            </a:custGeom>
            <a:solidFill>
              <a:srgbClr val="F2EDDB"/>
            </a:solidFill>
          </p:spPr>
        </p:sp>
        <p:sp>
          <p:nvSpPr>
            <p:cNvPr id="6" name="Freeform 6"/>
            <p:cNvSpPr/>
            <p:nvPr/>
          </p:nvSpPr>
          <p:spPr>
            <a:xfrm>
              <a:off x="0" y="0"/>
              <a:ext cx="18366294" cy="12289908"/>
            </a:xfrm>
            <a:custGeom>
              <a:avLst/>
              <a:gdLst/>
              <a:ahLst/>
              <a:cxnLst/>
              <a:rect l="l" t="t" r="r" b="b"/>
              <a:pathLst>
                <a:path w="18366294" h="12289908">
                  <a:moveTo>
                    <a:pt x="18241834" y="59690"/>
                  </a:moveTo>
                  <a:cubicBezTo>
                    <a:pt x="18277394" y="59690"/>
                    <a:pt x="18306604" y="88900"/>
                    <a:pt x="18306604" y="124460"/>
                  </a:cubicBezTo>
                  <a:lnTo>
                    <a:pt x="18306604" y="12165447"/>
                  </a:lnTo>
                  <a:cubicBezTo>
                    <a:pt x="18306604" y="12201008"/>
                    <a:pt x="18277394" y="12230218"/>
                    <a:pt x="18241834" y="12230218"/>
                  </a:cubicBezTo>
                  <a:lnTo>
                    <a:pt x="124460" y="12230218"/>
                  </a:lnTo>
                  <a:cubicBezTo>
                    <a:pt x="88900" y="12230218"/>
                    <a:pt x="59690" y="12201008"/>
                    <a:pt x="59690" y="12165447"/>
                  </a:cubicBezTo>
                  <a:lnTo>
                    <a:pt x="59690" y="124460"/>
                  </a:lnTo>
                  <a:cubicBezTo>
                    <a:pt x="59690" y="88900"/>
                    <a:pt x="88900" y="59690"/>
                    <a:pt x="124460" y="59690"/>
                  </a:cubicBezTo>
                  <a:lnTo>
                    <a:pt x="18241834" y="59690"/>
                  </a:lnTo>
                  <a:moveTo>
                    <a:pt x="18241834" y="0"/>
                  </a:moveTo>
                  <a:lnTo>
                    <a:pt x="124460" y="0"/>
                  </a:lnTo>
                  <a:cubicBezTo>
                    <a:pt x="55880" y="0"/>
                    <a:pt x="0" y="55880"/>
                    <a:pt x="0" y="124460"/>
                  </a:cubicBezTo>
                  <a:lnTo>
                    <a:pt x="0" y="12165447"/>
                  </a:lnTo>
                  <a:cubicBezTo>
                    <a:pt x="0" y="12234028"/>
                    <a:pt x="55880" y="12289908"/>
                    <a:pt x="124460" y="12289908"/>
                  </a:cubicBezTo>
                  <a:lnTo>
                    <a:pt x="18241834" y="12289908"/>
                  </a:lnTo>
                  <a:cubicBezTo>
                    <a:pt x="18310414" y="12289908"/>
                    <a:pt x="18366294" y="12234028"/>
                    <a:pt x="18366294" y="12165447"/>
                  </a:cubicBezTo>
                  <a:lnTo>
                    <a:pt x="18366294" y="124460"/>
                  </a:lnTo>
                  <a:cubicBezTo>
                    <a:pt x="18366294" y="55880"/>
                    <a:pt x="18310414" y="0"/>
                    <a:pt x="18241834" y="0"/>
                  </a:cubicBezTo>
                  <a:close/>
                </a:path>
              </a:pathLst>
            </a:custGeom>
            <a:solidFill>
              <a:srgbClr val="000000"/>
            </a:solidFill>
          </p:spPr>
        </p:sp>
      </p:grpSp>
      <p:grpSp>
        <p:nvGrpSpPr>
          <p:cNvPr id="7" name="Group 7"/>
          <p:cNvGrpSpPr/>
          <p:nvPr/>
        </p:nvGrpSpPr>
        <p:grpSpPr>
          <a:xfrm>
            <a:off x="1102567" y="742337"/>
            <a:ext cx="9894433" cy="5292957"/>
            <a:chOff x="0" y="0"/>
            <a:chExt cx="18366294" cy="12289908"/>
          </a:xfrm>
        </p:grpSpPr>
        <p:sp>
          <p:nvSpPr>
            <p:cNvPr id="8" name="Freeform 8"/>
            <p:cNvSpPr/>
            <p:nvPr/>
          </p:nvSpPr>
          <p:spPr>
            <a:xfrm>
              <a:off x="31750" y="31750"/>
              <a:ext cx="18302794" cy="12226407"/>
            </a:xfrm>
            <a:custGeom>
              <a:avLst/>
              <a:gdLst/>
              <a:ahLst/>
              <a:cxnLst/>
              <a:rect l="l" t="t" r="r" b="b"/>
              <a:pathLst>
                <a:path w="18302794" h="12226407">
                  <a:moveTo>
                    <a:pt x="18210084" y="12226407"/>
                  </a:moveTo>
                  <a:lnTo>
                    <a:pt x="92710" y="12226407"/>
                  </a:lnTo>
                  <a:cubicBezTo>
                    <a:pt x="41910" y="12226407"/>
                    <a:pt x="0" y="12184497"/>
                    <a:pt x="0" y="12133697"/>
                  </a:cubicBezTo>
                  <a:lnTo>
                    <a:pt x="0" y="92710"/>
                  </a:lnTo>
                  <a:cubicBezTo>
                    <a:pt x="0" y="41910"/>
                    <a:pt x="41910" y="0"/>
                    <a:pt x="92710" y="0"/>
                  </a:cubicBezTo>
                  <a:lnTo>
                    <a:pt x="18208814" y="0"/>
                  </a:lnTo>
                  <a:cubicBezTo>
                    <a:pt x="18259614" y="0"/>
                    <a:pt x="18301525" y="41910"/>
                    <a:pt x="18301525" y="92710"/>
                  </a:cubicBezTo>
                  <a:lnTo>
                    <a:pt x="18301525" y="12132428"/>
                  </a:lnTo>
                  <a:cubicBezTo>
                    <a:pt x="18302794" y="12184497"/>
                    <a:pt x="18260884" y="12226407"/>
                    <a:pt x="18210084" y="12226407"/>
                  </a:cubicBezTo>
                  <a:close/>
                </a:path>
              </a:pathLst>
            </a:custGeom>
            <a:solidFill>
              <a:srgbClr val="FFFFFF"/>
            </a:solidFill>
          </p:spPr>
        </p:sp>
        <p:sp>
          <p:nvSpPr>
            <p:cNvPr id="9" name="Freeform 9"/>
            <p:cNvSpPr/>
            <p:nvPr/>
          </p:nvSpPr>
          <p:spPr>
            <a:xfrm>
              <a:off x="0" y="0"/>
              <a:ext cx="18366294" cy="12289908"/>
            </a:xfrm>
            <a:custGeom>
              <a:avLst/>
              <a:gdLst/>
              <a:ahLst/>
              <a:cxnLst/>
              <a:rect l="l" t="t" r="r" b="b"/>
              <a:pathLst>
                <a:path w="18366294" h="12289908">
                  <a:moveTo>
                    <a:pt x="18241834" y="59690"/>
                  </a:moveTo>
                  <a:cubicBezTo>
                    <a:pt x="18277394" y="59690"/>
                    <a:pt x="18306604" y="88900"/>
                    <a:pt x="18306604" y="124460"/>
                  </a:cubicBezTo>
                  <a:lnTo>
                    <a:pt x="18306604" y="12165447"/>
                  </a:lnTo>
                  <a:cubicBezTo>
                    <a:pt x="18306604" y="12201008"/>
                    <a:pt x="18277394" y="12230218"/>
                    <a:pt x="18241834" y="12230218"/>
                  </a:cubicBezTo>
                  <a:lnTo>
                    <a:pt x="124460" y="12230218"/>
                  </a:lnTo>
                  <a:cubicBezTo>
                    <a:pt x="88900" y="12230218"/>
                    <a:pt x="59690" y="12201008"/>
                    <a:pt x="59690" y="12165447"/>
                  </a:cubicBezTo>
                  <a:lnTo>
                    <a:pt x="59690" y="124460"/>
                  </a:lnTo>
                  <a:cubicBezTo>
                    <a:pt x="59690" y="88900"/>
                    <a:pt x="88900" y="59690"/>
                    <a:pt x="124460" y="59690"/>
                  </a:cubicBezTo>
                  <a:lnTo>
                    <a:pt x="18241834" y="59690"/>
                  </a:lnTo>
                  <a:moveTo>
                    <a:pt x="18241834" y="0"/>
                  </a:moveTo>
                  <a:lnTo>
                    <a:pt x="124460" y="0"/>
                  </a:lnTo>
                  <a:cubicBezTo>
                    <a:pt x="55880" y="0"/>
                    <a:pt x="0" y="55880"/>
                    <a:pt x="0" y="124460"/>
                  </a:cubicBezTo>
                  <a:lnTo>
                    <a:pt x="0" y="12165447"/>
                  </a:lnTo>
                  <a:cubicBezTo>
                    <a:pt x="0" y="12234028"/>
                    <a:pt x="55880" y="12289908"/>
                    <a:pt x="124460" y="12289908"/>
                  </a:cubicBezTo>
                  <a:lnTo>
                    <a:pt x="18241834" y="12289908"/>
                  </a:lnTo>
                  <a:cubicBezTo>
                    <a:pt x="18310414" y="12289908"/>
                    <a:pt x="18366294" y="12234028"/>
                    <a:pt x="18366294" y="12165447"/>
                  </a:cubicBezTo>
                  <a:lnTo>
                    <a:pt x="18366294" y="124460"/>
                  </a:lnTo>
                  <a:cubicBezTo>
                    <a:pt x="18366294" y="55880"/>
                    <a:pt x="18310414" y="0"/>
                    <a:pt x="18241834" y="0"/>
                  </a:cubicBezTo>
                  <a:close/>
                </a:path>
              </a:pathLst>
            </a:custGeom>
            <a:solidFill>
              <a:srgbClr val="000000"/>
            </a:solidFill>
          </p:spPr>
        </p:sp>
      </p:grpSp>
      <p:sp>
        <p:nvSpPr>
          <p:cNvPr id="10" name="TextBox 10"/>
          <p:cNvSpPr txBox="1"/>
          <p:nvPr/>
        </p:nvSpPr>
        <p:spPr>
          <a:xfrm>
            <a:off x="1428661" y="1761319"/>
            <a:ext cx="9489441" cy="2096664"/>
          </a:xfrm>
          <a:prstGeom prst="rect">
            <a:avLst/>
          </a:prstGeom>
        </p:spPr>
        <p:txBody>
          <a:bodyPr wrap="square" lIns="0" tIns="0" rIns="0" bIns="0" rtlCol="0" anchor="t">
            <a:spAutoFit/>
          </a:bodyPr>
          <a:lstStyle/>
          <a:p>
            <a:pPr algn="ctr">
              <a:lnSpc>
                <a:spcPct val="150000"/>
              </a:lnSpc>
            </a:pPr>
            <a:r>
              <a:rPr lang="vi-VN" sz="4800" b="1" spc="202" dirty="0">
                <a:solidFill>
                  <a:srgbClr val="C00000"/>
                </a:solidFill>
              </a:rPr>
              <a:t>CHÀO MỪNG CÁC EM </a:t>
            </a:r>
          </a:p>
          <a:p>
            <a:pPr algn="ctr">
              <a:lnSpc>
                <a:spcPct val="150000"/>
              </a:lnSpc>
            </a:pPr>
            <a:r>
              <a:rPr lang="vi-VN" sz="4800" b="1" spc="202" dirty="0">
                <a:solidFill>
                  <a:srgbClr val="C00000"/>
                </a:solidFill>
              </a:rPr>
              <a:t>ĐẾN VỚI TIẾT HỌC HÔM NAY!</a:t>
            </a:r>
            <a:endParaRPr lang="en-US" sz="4800" b="1" spc="202" dirty="0">
              <a:solidFill>
                <a:srgbClr val="C00000"/>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010" y="3996530"/>
            <a:ext cx="3456056" cy="267058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7232" y="1401510"/>
            <a:ext cx="969569" cy="969569"/>
          </a:xfrm>
          <a:prstGeom prst="rect">
            <a:avLst/>
          </a:prstGeom>
        </p:spPr>
      </p:pic>
      <p:grpSp>
        <p:nvGrpSpPr>
          <p:cNvPr id="13" name="Group 13"/>
          <p:cNvGrpSpPr/>
          <p:nvPr/>
        </p:nvGrpSpPr>
        <p:grpSpPr>
          <a:xfrm rot="-642968">
            <a:off x="10401770" y="158949"/>
            <a:ext cx="1117203" cy="1703187"/>
            <a:chOff x="0" y="0"/>
            <a:chExt cx="2234407" cy="3406373"/>
          </a:xfrm>
        </p:grpSpPr>
        <p:sp>
          <p:nvSpPr>
            <p:cNvPr id="14" name="AutoShape 14"/>
            <p:cNvSpPr/>
            <p:nvPr/>
          </p:nvSpPr>
          <p:spPr>
            <a:xfrm rot="-1658072">
              <a:off x="786468" y="-16978"/>
              <a:ext cx="661472" cy="3440330"/>
            </a:xfrm>
            <a:prstGeom prst="rect">
              <a:avLst/>
            </a:prstGeom>
            <a:solidFill>
              <a:srgbClr val="FFFFFF"/>
            </a:solidFill>
          </p:spPr>
        </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53469">
              <a:off x="763165" y="-33210"/>
              <a:ext cx="708077" cy="3472794"/>
            </a:xfrm>
            <a:prstGeom prst="rect">
              <a:avLst/>
            </a:prstGeom>
          </p:spPr>
        </p:pic>
      </p:grpSp>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48763">
            <a:off x="10340774" y="5770393"/>
            <a:ext cx="1653756" cy="986273"/>
          </a:xfrm>
          <a:prstGeom prst="rect">
            <a:avLst/>
          </a:prstGeom>
        </p:spPr>
      </p:pic>
      <p:grpSp>
        <p:nvGrpSpPr>
          <p:cNvPr id="19" name="Group 19"/>
          <p:cNvGrpSpPr/>
          <p:nvPr/>
        </p:nvGrpSpPr>
        <p:grpSpPr>
          <a:xfrm rot="-1386098">
            <a:off x="5426771" y="4560045"/>
            <a:ext cx="1760770" cy="861632"/>
            <a:chOff x="0" y="0"/>
            <a:chExt cx="2887194" cy="1472263"/>
          </a:xfrm>
        </p:grpSpPr>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33912" y="20101"/>
              <a:ext cx="2819370" cy="1409685"/>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0"/>
              <a:ext cx="2887194" cy="1472263"/>
            </a:xfrm>
            <a:prstGeom prst="rect">
              <a:avLst/>
            </a:prstGeom>
          </p:spPr>
        </p:pic>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15271" y="761385"/>
            <a:ext cx="11363072" cy="5592101"/>
            <a:chOff x="0" y="0"/>
            <a:chExt cx="31616016" cy="32505405"/>
          </a:xfrm>
        </p:grpSpPr>
        <p:sp>
          <p:nvSpPr>
            <p:cNvPr id="5" name="Freeform 5"/>
            <p:cNvSpPr/>
            <p:nvPr/>
          </p:nvSpPr>
          <p:spPr>
            <a:xfrm>
              <a:off x="31750" y="31750"/>
              <a:ext cx="31552517" cy="32441905"/>
            </a:xfrm>
            <a:custGeom>
              <a:avLst/>
              <a:gdLst/>
              <a:ahLst/>
              <a:cxnLst/>
              <a:rect l="l" t="t" r="r" b="b"/>
              <a:pathLst>
                <a:path w="31552517" h="32441905">
                  <a:moveTo>
                    <a:pt x="31459807" y="32441905"/>
                  </a:moveTo>
                  <a:lnTo>
                    <a:pt x="92710" y="32441905"/>
                  </a:lnTo>
                  <a:cubicBezTo>
                    <a:pt x="41910" y="32441905"/>
                    <a:pt x="0" y="32399994"/>
                    <a:pt x="0" y="32349194"/>
                  </a:cubicBezTo>
                  <a:lnTo>
                    <a:pt x="0" y="92710"/>
                  </a:lnTo>
                  <a:cubicBezTo>
                    <a:pt x="0" y="41910"/>
                    <a:pt x="41910" y="0"/>
                    <a:pt x="92710" y="0"/>
                  </a:cubicBezTo>
                  <a:lnTo>
                    <a:pt x="31458536" y="0"/>
                  </a:lnTo>
                  <a:cubicBezTo>
                    <a:pt x="31509336" y="0"/>
                    <a:pt x="31551246" y="41910"/>
                    <a:pt x="31551246" y="92710"/>
                  </a:cubicBezTo>
                  <a:lnTo>
                    <a:pt x="31551246" y="32347926"/>
                  </a:lnTo>
                  <a:cubicBezTo>
                    <a:pt x="31552517" y="32399994"/>
                    <a:pt x="31510607" y="32441905"/>
                    <a:pt x="31459807" y="32441905"/>
                  </a:cubicBezTo>
                  <a:close/>
                </a:path>
              </a:pathLst>
            </a:custGeom>
            <a:solidFill>
              <a:srgbClr val="F2EDDB"/>
            </a:solidFill>
          </p:spPr>
        </p:sp>
        <p:sp>
          <p:nvSpPr>
            <p:cNvPr id="6" name="Freeform 6"/>
            <p:cNvSpPr/>
            <p:nvPr/>
          </p:nvSpPr>
          <p:spPr>
            <a:xfrm>
              <a:off x="0" y="0"/>
              <a:ext cx="31616017" cy="32505405"/>
            </a:xfrm>
            <a:custGeom>
              <a:avLst/>
              <a:gdLst/>
              <a:ahLst/>
              <a:cxnLst/>
              <a:rect l="l" t="t" r="r" b="b"/>
              <a:pathLst>
                <a:path w="31616017" h="32505405">
                  <a:moveTo>
                    <a:pt x="31491557" y="59690"/>
                  </a:moveTo>
                  <a:cubicBezTo>
                    <a:pt x="31527117" y="59690"/>
                    <a:pt x="31556325" y="88900"/>
                    <a:pt x="31556325" y="124460"/>
                  </a:cubicBezTo>
                  <a:lnTo>
                    <a:pt x="31556325" y="32380944"/>
                  </a:lnTo>
                  <a:cubicBezTo>
                    <a:pt x="31556325" y="32416505"/>
                    <a:pt x="31527117" y="32445716"/>
                    <a:pt x="31491557" y="32445716"/>
                  </a:cubicBezTo>
                  <a:lnTo>
                    <a:pt x="124460" y="32445716"/>
                  </a:lnTo>
                  <a:cubicBezTo>
                    <a:pt x="88900" y="32445716"/>
                    <a:pt x="59690" y="32416505"/>
                    <a:pt x="59690" y="32380944"/>
                  </a:cubicBezTo>
                  <a:lnTo>
                    <a:pt x="59690" y="124460"/>
                  </a:lnTo>
                  <a:cubicBezTo>
                    <a:pt x="59690" y="88900"/>
                    <a:pt x="88900" y="59690"/>
                    <a:pt x="124460" y="59690"/>
                  </a:cubicBezTo>
                  <a:lnTo>
                    <a:pt x="31491557" y="59690"/>
                  </a:lnTo>
                  <a:moveTo>
                    <a:pt x="31491557" y="0"/>
                  </a:moveTo>
                  <a:lnTo>
                    <a:pt x="124460" y="0"/>
                  </a:lnTo>
                  <a:cubicBezTo>
                    <a:pt x="55880" y="0"/>
                    <a:pt x="0" y="55880"/>
                    <a:pt x="0" y="124460"/>
                  </a:cubicBezTo>
                  <a:lnTo>
                    <a:pt x="0" y="32380944"/>
                  </a:lnTo>
                  <a:cubicBezTo>
                    <a:pt x="0" y="32449526"/>
                    <a:pt x="55880" y="32505405"/>
                    <a:pt x="124460" y="32505405"/>
                  </a:cubicBezTo>
                  <a:lnTo>
                    <a:pt x="31491557" y="32505405"/>
                  </a:lnTo>
                  <a:cubicBezTo>
                    <a:pt x="31560136" y="32505405"/>
                    <a:pt x="31616017" y="32449526"/>
                    <a:pt x="31616017" y="32380944"/>
                  </a:cubicBezTo>
                  <a:lnTo>
                    <a:pt x="31616017" y="124460"/>
                  </a:lnTo>
                  <a:cubicBezTo>
                    <a:pt x="31616017" y="55880"/>
                    <a:pt x="31560136" y="0"/>
                    <a:pt x="31491557" y="0"/>
                  </a:cubicBezTo>
                  <a:close/>
                </a:path>
              </a:pathLst>
            </a:custGeom>
            <a:solidFill>
              <a:srgbClr val="000000"/>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6344" y="-47744"/>
            <a:ext cx="891048" cy="1033615"/>
          </a:xfrm>
          <a:prstGeom prst="rect">
            <a:avLst/>
          </a:prstGeom>
        </p:spPr>
      </p:pic>
      <p:grpSp>
        <p:nvGrpSpPr>
          <p:cNvPr id="42" name="Group 42"/>
          <p:cNvGrpSpPr/>
          <p:nvPr/>
        </p:nvGrpSpPr>
        <p:grpSpPr>
          <a:xfrm rot="3938852">
            <a:off x="1376767" y="7530"/>
            <a:ext cx="994316" cy="1515843"/>
            <a:chOff x="0" y="0"/>
            <a:chExt cx="1988632" cy="3031686"/>
          </a:xfrm>
        </p:grpSpPr>
        <p:sp>
          <p:nvSpPr>
            <p:cNvPr id="43" name="AutoShape 43"/>
            <p:cNvSpPr/>
            <p:nvPr/>
          </p:nvSpPr>
          <p:spPr>
            <a:xfrm rot="-1658072">
              <a:off x="699959" y="-15111"/>
              <a:ext cx="588713" cy="3061908"/>
            </a:xfrm>
            <a:prstGeom prst="rect">
              <a:avLst/>
            </a:prstGeom>
            <a:solidFill>
              <a:srgbClr val="FFFFFF"/>
            </a:solidFill>
          </p:spPr>
        </p:sp>
        <p:pic>
          <p:nvPicPr>
            <p:cNvPr id="44"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3469" flipH="1">
              <a:off x="679220" y="-29557"/>
              <a:ext cx="630191" cy="3090801"/>
            </a:xfrm>
            <a:prstGeom prst="rect">
              <a:avLst/>
            </a:prstGeom>
          </p:spPr>
        </p:pic>
      </p:grpSp>
      <p:pic>
        <p:nvPicPr>
          <p:cNvPr id="45" name="Picture 4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51759" flipH="1">
            <a:off x="167881" y="444620"/>
            <a:ext cx="1309910" cy="781209"/>
          </a:xfrm>
          <a:prstGeom prst="rect">
            <a:avLst/>
          </a:prstGeom>
        </p:spPr>
      </p:pic>
      <p:sp>
        <p:nvSpPr>
          <p:cNvPr id="16" name="Google Shape;3651;p50">
            <a:extLst>
              <a:ext uri="{FF2B5EF4-FFF2-40B4-BE49-F238E27FC236}">
                <a16:creationId xmlns:a16="http://schemas.microsoft.com/office/drawing/2014/main" xmlns="" id="{AA02C22F-AB3C-4CAE-B28A-416F8B030322}"/>
              </a:ext>
            </a:extLst>
          </p:cNvPr>
          <p:cNvSpPr/>
          <p:nvPr/>
        </p:nvSpPr>
        <p:spPr>
          <a:xfrm>
            <a:off x="4028318" y="379762"/>
            <a:ext cx="3798511" cy="792021"/>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FFFFFF"/>
                </a:solidFill>
                <a:effectLst/>
                <a:uLnTx/>
                <a:uFillTx/>
                <a:ea typeface="Dancing Script"/>
                <a:cs typeface="Dancing Script"/>
                <a:sym typeface="Dancing Script"/>
              </a:rPr>
              <a:t>TRẢ LỜI</a:t>
            </a:r>
            <a:endParaRPr kumimoji="0" sz="32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pic>
        <p:nvPicPr>
          <p:cNvPr id="11" name="Picture 10">
            <a:extLst>
              <a:ext uri="{FF2B5EF4-FFF2-40B4-BE49-F238E27FC236}">
                <a16:creationId xmlns:a16="http://schemas.microsoft.com/office/drawing/2014/main" xmlns="" id="{C0D52457-427F-42C1-9D93-CCA1C469E54E}"/>
              </a:ext>
            </a:extLst>
          </p:cNvPr>
          <p:cNvPicPr>
            <a:picLocks noChangeAspect="1"/>
          </p:cNvPicPr>
          <p:nvPr/>
        </p:nvPicPr>
        <p:blipFill>
          <a:blip r:embed="rId8"/>
          <a:stretch>
            <a:fillRect/>
          </a:stretch>
        </p:blipFill>
        <p:spPr>
          <a:xfrm>
            <a:off x="7636061" y="1232427"/>
            <a:ext cx="2683595" cy="2479779"/>
          </a:xfrm>
          <a:prstGeom prst="rect">
            <a:avLst/>
          </a:prstGeom>
        </p:spPr>
      </p:pic>
      <p:pic>
        <p:nvPicPr>
          <p:cNvPr id="12" name="Picture 11">
            <a:extLst>
              <a:ext uri="{FF2B5EF4-FFF2-40B4-BE49-F238E27FC236}">
                <a16:creationId xmlns:a16="http://schemas.microsoft.com/office/drawing/2014/main" xmlns="" id="{CCB060D3-DC48-471B-B503-A787F6CD2469}"/>
              </a:ext>
            </a:extLst>
          </p:cNvPr>
          <p:cNvPicPr>
            <a:picLocks noChangeAspect="1"/>
          </p:cNvPicPr>
          <p:nvPr/>
        </p:nvPicPr>
        <p:blipFill>
          <a:blip r:embed="rId9"/>
          <a:stretch>
            <a:fillRect/>
          </a:stretch>
        </p:blipFill>
        <p:spPr>
          <a:xfrm>
            <a:off x="9096082" y="3826825"/>
            <a:ext cx="2447147" cy="2406580"/>
          </a:xfrm>
          <a:prstGeom prst="rect">
            <a:avLst/>
          </a:prstGeom>
        </p:spPr>
      </p:pic>
      <p:sp>
        <p:nvSpPr>
          <p:cNvPr id="15" name="TextBox 14">
            <a:extLst>
              <a:ext uri="{FF2B5EF4-FFF2-40B4-BE49-F238E27FC236}">
                <a16:creationId xmlns:a16="http://schemas.microsoft.com/office/drawing/2014/main" xmlns="" id="{677B3176-D379-4FED-AF6A-CDB4B924CA4D}"/>
              </a:ext>
            </a:extLst>
          </p:cNvPr>
          <p:cNvSpPr txBox="1"/>
          <p:nvPr/>
        </p:nvSpPr>
        <p:spPr>
          <a:xfrm>
            <a:off x="648771" y="1442460"/>
            <a:ext cx="6666430" cy="4690708"/>
          </a:xfrm>
          <a:prstGeom prst="rect">
            <a:avLst/>
          </a:prstGeom>
          <a:noFill/>
        </p:spPr>
        <p:txBody>
          <a:bodyPr wrap="square">
            <a:spAutoFit/>
          </a:bodyPr>
          <a:lstStyle/>
          <a:p>
            <a:pPr marL="457200" indent="-457200" algn="just">
              <a:lnSpc>
                <a:spcPct val="150000"/>
              </a:lnSpc>
              <a:spcBef>
                <a:spcPts val="300"/>
              </a:spcBef>
              <a:spcAft>
                <a:spcPts val="300"/>
              </a:spcAft>
              <a:buFont typeface="Wingdings" panose="05000000000000000000" pitchFamily="2" charset="2"/>
              <a:buChar char="Ø"/>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P2,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P1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P3. </a:t>
            </a:r>
            <a:endParaRPr lang="vi-VN" sz="28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spcBef>
                <a:spcPts val="300"/>
              </a:spcBef>
              <a:spcAft>
                <a:spcPts val="300"/>
              </a:spcAft>
              <a:buFont typeface="Wingdings" panose="05000000000000000000" pitchFamily="2" charset="2"/>
              <a:buChar char="Ø"/>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phẳng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p>
          <a:p>
            <a:pPr marL="457200" indent="-457200" algn="just">
              <a:lnSpc>
                <a:spcPct val="150000"/>
              </a:lnSpc>
              <a:spcBef>
                <a:spcPts val="300"/>
              </a:spcBef>
              <a:spcAft>
                <a:spcPts val="300"/>
              </a:spcAft>
              <a:buFont typeface="Wingdings" panose="05000000000000000000" pitchFamily="2" charset="2"/>
              <a:buChar char="Ø"/>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cạnh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trái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78094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down)">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barn(inVertic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10"/>
          <p:cNvGrpSpPr/>
          <p:nvPr/>
        </p:nvGrpSpPr>
        <p:grpSpPr>
          <a:xfrm>
            <a:off x="6587295" y="2038182"/>
            <a:ext cx="5398334" cy="4093203"/>
            <a:chOff x="0" y="0"/>
            <a:chExt cx="55262286" cy="17270243"/>
          </a:xfrm>
        </p:grpSpPr>
        <p:sp>
          <p:nvSpPr>
            <p:cNvPr id="11" name="Freeform 11"/>
            <p:cNvSpPr/>
            <p:nvPr/>
          </p:nvSpPr>
          <p:spPr>
            <a:xfrm>
              <a:off x="31750" y="31750"/>
              <a:ext cx="55198783" cy="17206744"/>
            </a:xfrm>
            <a:custGeom>
              <a:avLst/>
              <a:gdLst/>
              <a:ahLst/>
              <a:cxnLst/>
              <a:rect l="l" t="t" r="r" b="b"/>
              <a:pathLst>
                <a:path w="55198783" h="17206744">
                  <a:moveTo>
                    <a:pt x="55106075" y="17206744"/>
                  </a:moveTo>
                  <a:lnTo>
                    <a:pt x="92710" y="17206744"/>
                  </a:lnTo>
                  <a:cubicBezTo>
                    <a:pt x="41910" y="17206744"/>
                    <a:pt x="0" y="17164833"/>
                    <a:pt x="0" y="17114033"/>
                  </a:cubicBezTo>
                  <a:lnTo>
                    <a:pt x="0" y="92710"/>
                  </a:lnTo>
                  <a:cubicBezTo>
                    <a:pt x="0" y="41910"/>
                    <a:pt x="41910" y="0"/>
                    <a:pt x="92710" y="0"/>
                  </a:cubicBezTo>
                  <a:lnTo>
                    <a:pt x="55104804" y="0"/>
                  </a:lnTo>
                  <a:cubicBezTo>
                    <a:pt x="55155604" y="0"/>
                    <a:pt x="55197518" y="41910"/>
                    <a:pt x="55197518" y="92710"/>
                  </a:cubicBezTo>
                  <a:lnTo>
                    <a:pt x="55197518" y="17112763"/>
                  </a:lnTo>
                  <a:cubicBezTo>
                    <a:pt x="55198783" y="17164833"/>
                    <a:pt x="55156875" y="17206744"/>
                    <a:pt x="55106075" y="17206744"/>
                  </a:cubicBezTo>
                  <a:close/>
                </a:path>
              </a:pathLst>
            </a:custGeom>
            <a:solidFill>
              <a:srgbClr val="FFFFFF"/>
            </a:solidFill>
          </p:spPr>
        </p:sp>
        <p:sp>
          <p:nvSpPr>
            <p:cNvPr id="12" name="Freeform 12"/>
            <p:cNvSpPr/>
            <p:nvPr/>
          </p:nvSpPr>
          <p:spPr>
            <a:xfrm>
              <a:off x="0" y="0"/>
              <a:ext cx="55262283" cy="17270244"/>
            </a:xfrm>
            <a:custGeom>
              <a:avLst/>
              <a:gdLst/>
              <a:ahLst/>
              <a:cxnLst/>
              <a:rect l="l" t="t" r="r" b="b"/>
              <a:pathLst>
                <a:path w="55262283" h="17270244">
                  <a:moveTo>
                    <a:pt x="55137825" y="59690"/>
                  </a:moveTo>
                  <a:cubicBezTo>
                    <a:pt x="55173383" y="59690"/>
                    <a:pt x="55202596" y="88900"/>
                    <a:pt x="55202596" y="124460"/>
                  </a:cubicBezTo>
                  <a:lnTo>
                    <a:pt x="55202596" y="17145783"/>
                  </a:lnTo>
                  <a:cubicBezTo>
                    <a:pt x="55202596" y="17181344"/>
                    <a:pt x="55173383" y="17210553"/>
                    <a:pt x="55137825" y="17210553"/>
                  </a:cubicBezTo>
                  <a:lnTo>
                    <a:pt x="124460" y="17210553"/>
                  </a:lnTo>
                  <a:cubicBezTo>
                    <a:pt x="88900" y="17210553"/>
                    <a:pt x="59690" y="17181344"/>
                    <a:pt x="59690" y="17145783"/>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7145783"/>
                  </a:lnTo>
                  <a:cubicBezTo>
                    <a:pt x="0" y="17214363"/>
                    <a:pt x="55880" y="17270244"/>
                    <a:pt x="124460" y="17270244"/>
                  </a:cubicBezTo>
                  <a:lnTo>
                    <a:pt x="55137825" y="17270244"/>
                  </a:lnTo>
                  <a:cubicBezTo>
                    <a:pt x="55206404" y="17270244"/>
                    <a:pt x="55262283" y="17214363"/>
                    <a:pt x="55262283" y="17145783"/>
                  </a:cubicBezTo>
                  <a:lnTo>
                    <a:pt x="55262283" y="124460"/>
                  </a:lnTo>
                  <a:cubicBezTo>
                    <a:pt x="55262283" y="55880"/>
                    <a:pt x="55206404" y="0"/>
                    <a:pt x="55137825" y="0"/>
                  </a:cubicBezTo>
                  <a:close/>
                </a:path>
              </a:pathLst>
            </a:custGeom>
            <a:solidFill>
              <a:srgbClr val="000000"/>
            </a:solidFill>
          </p:spPr>
        </p:sp>
      </p:grpSp>
      <p:grpSp>
        <p:nvGrpSpPr>
          <p:cNvPr id="13" name="Group 13"/>
          <p:cNvGrpSpPr/>
          <p:nvPr/>
        </p:nvGrpSpPr>
        <p:grpSpPr>
          <a:xfrm>
            <a:off x="378980" y="2789841"/>
            <a:ext cx="6023472" cy="2589883"/>
            <a:chOff x="1577980" y="1407619"/>
            <a:chExt cx="47304819" cy="34476987"/>
          </a:xfrm>
        </p:grpSpPr>
        <p:sp>
          <p:nvSpPr>
            <p:cNvPr id="14" name="Freeform 14"/>
            <p:cNvSpPr/>
            <p:nvPr/>
          </p:nvSpPr>
          <p:spPr>
            <a:xfrm>
              <a:off x="1577980" y="1407619"/>
              <a:ext cx="46226344" cy="34476987"/>
            </a:xfrm>
            <a:custGeom>
              <a:avLst/>
              <a:gdLst/>
              <a:ahLst/>
              <a:cxnLst/>
              <a:rect l="l" t="t" r="r" b="b"/>
              <a:pathLst>
                <a:path w="46226344" h="34476987">
                  <a:moveTo>
                    <a:pt x="46133634" y="34476987"/>
                  </a:moveTo>
                  <a:lnTo>
                    <a:pt x="92710" y="34476987"/>
                  </a:lnTo>
                  <a:cubicBezTo>
                    <a:pt x="41910" y="34476987"/>
                    <a:pt x="0" y="34435076"/>
                    <a:pt x="0" y="34384276"/>
                  </a:cubicBezTo>
                  <a:lnTo>
                    <a:pt x="0" y="92710"/>
                  </a:lnTo>
                  <a:cubicBezTo>
                    <a:pt x="0" y="41910"/>
                    <a:pt x="41910" y="0"/>
                    <a:pt x="92710" y="0"/>
                  </a:cubicBezTo>
                  <a:lnTo>
                    <a:pt x="46132366" y="0"/>
                  </a:lnTo>
                  <a:cubicBezTo>
                    <a:pt x="46183166" y="0"/>
                    <a:pt x="46225076" y="41910"/>
                    <a:pt x="46225076" y="92710"/>
                  </a:cubicBezTo>
                  <a:lnTo>
                    <a:pt x="46225076" y="34383005"/>
                  </a:lnTo>
                  <a:cubicBezTo>
                    <a:pt x="46226344" y="34435076"/>
                    <a:pt x="46184434" y="34476987"/>
                    <a:pt x="46133634" y="34476987"/>
                  </a:cubicBezTo>
                  <a:close/>
                </a:path>
              </a:pathLst>
            </a:custGeom>
            <a:solidFill>
              <a:srgbClr val="FFFFFF"/>
            </a:solidFill>
          </p:spPr>
          <p:txBody>
            <a:bodyPr/>
            <a:lstStyle/>
            <a:p>
              <a:endParaRPr lang="en-US" sz="1200" dirty="0"/>
            </a:p>
          </p:txBody>
        </p:sp>
        <p:sp>
          <p:nvSpPr>
            <p:cNvPr id="15" name="Freeform 15"/>
            <p:cNvSpPr/>
            <p:nvPr/>
          </p:nvSpPr>
          <p:spPr>
            <a:xfrm>
              <a:off x="1577980" y="2115973"/>
              <a:ext cx="47304819" cy="32424489"/>
            </a:xfrm>
            <a:custGeom>
              <a:avLst/>
              <a:gdLst/>
              <a:ahLst/>
              <a:cxnLst/>
              <a:rect l="l" t="t" r="r" b="b"/>
              <a:pathLst>
                <a:path w="46289844" h="34540487">
                  <a:moveTo>
                    <a:pt x="46165384" y="59690"/>
                  </a:moveTo>
                  <a:cubicBezTo>
                    <a:pt x="46200944" y="59690"/>
                    <a:pt x="46230155" y="88900"/>
                    <a:pt x="46230155" y="124460"/>
                  </a:cubicBezTo>
                  <a:lnTo>
                    <a:pt x="46230155" y="34416026"/>
                  </a:lnTo>
                  <a:cubicBezTo>
                    <a:pt x="46230155" y="34451587"/>
                    <a:pt x="46200944" y="34480795"/>
                    <a:pt x="46165384" y="34480795"/>
                  </a:cubicBezTo>
                  <a:lnTo>
                    <a:pt x="124460" y="34480795"/>
                  </a:lnTo>
                  <a:cubicBezTo>
                    <a:pt x="88900" y="34480795"/>
                    <a:pt x="59690" y="34451587"/>
                    <a:pt x="59690" y="34416026"/>
                  </a:cubicBezTo>
                  <a:lnTo>
                    <a:pt x="59690" y="124460"/>
                  </a:lnTo>
                  <a:cubicBezTo>
                    <a:pt x="59690" y="88900"/>
                    <a:pt x="88900" y="59690"/>
                    <a:pt x="124460" y="59690"/>
                  </a:cubicBezTo>
                  <a:lnTo>
                    <a:pt x="46165384" y="59690"/>
                  </a:lnTo>
                  <a:moveTo>
                    <a:pt x="46165384" y="0"/>
                  </a:moveTo>
                  <a:lnTo>
                    <a:pt x="124460" y="0"/>
                  </a:lnTo>
                  <a:cubicBezTo>
                    <a:pt x="55880" y="0"/>
                    <a:pt x="0" y="55880"/>
                    <a:pt x="0" y="124460"/>
                  </a:cubicBezTo>
                  <a:lnTo>
                    <a:pt x="0" y="34416026"/>
                  </a:lnTo>
                  <a:cubicBezTo>
                    <a:pt x="0" y="34484605"/>
                    <a:pt x="55880" y="34540487"/>
                    <a:pt x="124460" y="34540487"/>
                  </a:cubicBezTo>
                  <a:lnTo>
                    <a:pt x="46165384" y="34540487"/>
                  </a:lnTo>
                  <a:cubicBezTo>
                    <a:pt x="46233966" y="34540487"/>
                    <a:pt x="46289844" y="34484605"/>
                    <a:pt x="46289844" y="34416026"/>
                  </a:cubicBezTo>
                  <a:lnTo>
                    <a:pt x="46289844" y="124460"/>
                  </a:lnTo>
                  <a:cubicBezTo>
                    <a:pt x="46289844" y="55880"/>
                    <a:pt x="46233966" y="0"/>
                    <a:pt x="46165384" y="0"/>
                  </a:cubicBezTo>
                  <a:close/>
                </a:path>
              </a:pathLst>
            </a:custGeom>
            <a:solidFill>
              <a:srgbClr val="000000"/>
            </a:solidFill>
          </p:spPr>
        </p:sp>
      </p:grpSp>
      <p:grpSp>
        <p:nvGrpSpPr>
          <p:cNvPr id="31" name="Group 31"/>
          <p:cNvGrpSpPr>
            <a:grpSpLocks noChangeAspect="1"/>
          </p:cNvGrpSpPr>
          <p:nvPr/>
        </p:nvGrpSpPr>
        <p:grpSpPr>
          <a:xfrm>
            <a:off x="1556656" y="307722"/>
            <a:ext cx="7974457" cy="1415729"/>
            <a:chOff x="0" y="0"/>
            <a:chExt cx="18938240" cy="6350000"/>
          </a:xfrm>
        </p:grpSpPr>
        <p:sp>
          <p:nvSpPr>
            <p:cNvPr id="32" name="Freeform 32"/>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33" name="Freeform 33"/>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4" name="Freeform 34"/>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5" name="Freeform 35"/>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6" name="TextBox 36"/>
          <p:cNvSpPr txBox="1"/>
          <p:nvPr/>
        </p:nvSpPr>
        <p:spPr>
          <a:xfrm>
            <a:off x="1987963" y="609289"/>
            <a:ext cx="7298499" cy="741550"/>
          </a:xfrm>
          <a:prstGeom prst="rect">
            <a:avLst/>
          </a:prstGeom>
        </p:spPr>
        <p:txBody>
          <a:bodyPr wrap="square" lIns="0" tIns="0" rIns="0" bIns="0" rtlCol="0" anchor="t">
            <a:spAutoFit/>
          </a:bodyPr>
          <a:lstStyle/>
          <a:p>
            <a:pPr algn="ctr">
              <a:lnSpc>
                <a:spcPct val="150000"/>
              </a:lnSpc>
              <a:spcBef>
                <a:spcPct val="0"/>
              </a:spcBef>
            </a:pPr>
            <a:r>
              <a:rPr lang="vi-VN" sz="3600" b="1" dirty="0">
                <a:solidFill>
                  <a:srgbClr val="000000"/>
                </a:solidFill>
              </a:rPr>
              <a:t>VẼ HÌNH CHIẾU VUÔNG GÓC</a:t>
            </a:r>
            <a:endParaRPr lang="en-US" sz="3600" b="1" dirty="0">
              <a:solidFill>
                <a:srgbClr val="000000"/>
              </a:solidFill>
            </a:endParaRPr>
          </a:p>
        </p:txBody>
      </p:sp>
      <p:sp>
        <p:nvSpPr>
          <p:cNvPr id="39" name="TextBox 39"/>
          <p:cNvSpPr txBox="1"/>
          <p:nvPr/>
        </p:nvSpPr>
        <p:spPr>
          <a:xfrm>
            <a:off x="864820" y="3073775"/>
            <a:ext cx="4914465" cy="355225"/>
          </a:xfrm>
          <a:prstGeom prst="rect">
            <a:avLst/>
          </a:prstGeom>
        </p:spPr>
        <p:txBody>
          <a:bodyPr lIns="0" tIns="0" rIns="0" bIns="0" rtlCol="0" anchor="t">
            <a:spAutoFit/>
          </a:bodyPr>
          <a:lstStyle/>
          <a:p>
            <a:pPr algn="ctr">
              <a:lnSpc>
                <a:spcPts val="2613"/>
              </a:lnSpc>
              <a:spcBef>
                <a:spcPct val="0"/>
              </a:spcBef>
            </a:pPr>
            <a:r>
              <a:rPr lang="vi-VN" sz="3200" b="1" u="sng" dirty="0">
                <a:solidFill>
                  <a:srgbClr val="000000"/>
                </a:solidFill>
              </a:rPr>
              <a:t>BƯỚC 1</a:t>
            </a:r>
            <a:endParaRPr lang="en-US" sz="3200" b="1" u="sng" dirty="0">
              <a:solidFill>
                <a:srgbClr val="000000"/>
              </a:solidFill>
            </a:endParaRPr>
          </a:p>
        </p:txBody>
      </p:sp>
      <p:pic>
        <p:nvPicPr>
          <p:cNvPr id="63" name="Picture 6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4829" y="119358"/>
            <a:ext cx="2067823" cy="1597863"/>
          </a:xfrm>
          <a:prstGeom prst="rect">
            <a:avLst/>
          </a:prstGeom>
        </p:spPr>
      </p:pic>
      <p:pic>
        <p:nvPicPr>
          <p:cNvPr id="64" name="Picture 6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0174422" y="623966"/>
            <a:ext cx="1829825" cy="1131165"/>
          </a:xfrm>
          <a:prstGeom prst="rect">
            <a:avLst/>
          </a:prstGeom>
        </p:spPr>
      </p:pic>
      <p:sp>
        <p:nvSpPr>
          <p:cNvPr id="66" name="TextBox 65">
            <a:extLst>
              <a:ext uri="{FF2B5EF4-FFF2-40B4-BE49-F238E27FC236}">
                <a16:creationId xmlns:a16="http://schemas.microsoft.com/office/drawing/2014/main" xmlns="" id="{C6BB649F-43B5-47CB-8513-77196B02AB0A}"/>
              </a:ext>
            </a:extLst>
          </p:cNvPr>
          <p:cNvSpPr txBox="1"/>
          <p:nvPr/>
        </p:nvSpPr>
        <p:spPr>
          <a:xfrm>
            <a:off x="478500" y="3569727"/>
            <a:ext cx="5879047" cy="1305165"/>
          </a:xfrm>
          <a:prstGeom prst="rect">
            <a:avLst/>
          </a:prstGeom>
          <a:noFill/>
        </p:spPr>
        <p:txBody>
          <a:bodyPr wrap="square">
            <a:spAutoFit/>
          </a:bodyPr>
          <a:lstStyle/>
          <a:p>
            <a:pPr algn="ctr">
              <a:lnSpc>
                <a:spcPct val="150000"/>
              </a:lnSpc>
            </a:pPr>
            <a:r>
              <a:rPr lang="en-US" sz="2800" dirty="0" err="1">
                <a:solidFill>
                  <a:srgbClr val="C00000"/>
                </a:solidFill>
                <a:latin typeface="Arial" panose="020B0604020202020204" pitchFamily="34" charset="0"/>
                <a:cs typeface="Arial" panose="020B0604020202020204" pitchFamily="34" charset="0"/>
              </a:rPr>
              <a:t>Phân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tích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vật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thể</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thành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hình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đơn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giản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và</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chọn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hướng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chiếu</a:t>
            </a:r>
            <a:r>
              <a:rPr lang="en-US" sz="2800" dirty="0">
                <a:solidFill>
                  <a:srgbClr val="C00000"/>
                </a:solidFill>
                <a:latin typeface="Arial" panose="020B0604020202020204" pitchFamily="34" charset="0"/>
                <a:cs typeface="Arial" panose="020B0604020202020204" pitchFamily="34" charset="0"/>
              </a:rPr>
              <a:t>.</a:t>
            </a:r>
            <a:endParaRPr lang="en-US" sz="2800" b="1" i="1" dirty="0">
              <a:solidFill>
                <a:srgbClr val="C00000"/>
              </a:solidFill>
              <a:latin typeface="Arial" panose="020B0604020202020204" pitchFamily="34" charset="0"/>
              <a:cs typeface="Arial" panose="020B0604020202020204" pitchFamily="34" charset="0"/>
            </a:endParaRPr>
          </a:p>
        </p:txBody>
      </p:sp>
      <p:pic>
        <p:nvPicPr>
          <p:cNvPr id="25" name="image11.png">
            <a:extLst>
              <a:ext uri="{FF2B5EF4-FFF2-40B4-BE49-F238E27FC236}">
                <a16:creationId xmlns:a16="http://schemas.microsoft.com/office/drawing/2014/main" xmlns="" id="{05E1B0C9-DE16-4311-BC76-57C32459D193}"/>
              </a:ext>
            </a:extLst>
          </p:cNvPr>
          <p:cNvPicPr/>
          <p:nvPr/>
        </p:nvPicPr>
        <p:blipFill>
          <a:blip r:embed="rId6"/>
          <a:srcRect/>
          <a:stretch>
            <a:fillRect/>
          </a:stretch>
        </p:blipFill>
        <p:spPr>
          <a:xfrm>
            <a:off x="6750966" y="2540072"/>
            <a:ext cx="5165858" cy="3041659"/>
          </a:xfrm>
          <a:prstGeom prst="rect">
            <a:avLst/>
          </a:prstGeom>
          <a:ln/>
        </p:spPr>
      </p:pic>
      <p:pic>
        <p:nvPicPr>
          <p:cNvPr id="26" name="Picture 3">
            <a:extLst>
              <a:ext uri="{FF2B5EF4-FFF2-40B4-BE49-F238E27FC236}">
                <a16:creationId xmlns:a16="http://schemas.microsoft.com/office/drawing/2014/main" xmlns="" id="{8B1D702E-8F92-43FC-A326-13F373FB8F2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766820" y="5015619"/>
            <a:ext cx="1426790" cy="130432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9">
                                            <p:txEl>
                                              <p:pRg st="0" end="0"/>
                                            </p:txEl>
                                          </p:spTgt>
                                        </p:tgtEl>
                                        <p:attrNameLst>
                                          <p:attrName>style.visibility</p:attrName>
                                        </p:attrNameLst>
                                      </p:cBhvr>
                                      <p:to>
                                        <p:strVal val="visible"/>
                                      </p:to>
                                    </p:set>
                                    <p:animEffect transition="in" filter="wipe(down)">
                                      <p:cBhvr>
                                        <p:cTn id="20" dur="500"/>
                                        <p:tgtEl>
                                          <p:spTgt spid="3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6">
                                            <p:txEl>
                                              <p:pRg st="0" end="0"/>
                                            </p:txEl>
                                          </p:spTgt>
                                        </p:tgtEl>
                                        <p:attrNameLst>
                                          <p:attrName>style.visibility</p:attrName>
                                        </p:attrNameLst>
                                      </p:cBhvr>
                                      <p:to>
                                        <p:strVal val="visible"/>
                                      </p:to>
                                    </p:set>
                                    <p:anim calcmode="lin" valueType="num">
                                      <p:cBhvr additive="base">
                                        <p:cTn id="25"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grpSp>
        <p:nvGrpSpPr>
          <p:cNvPr id="10" name="Group 10"/>
          <p:cNvGrpSpPr/>
          <p:nvPr/>
        </p:nvGrpSpPr>
        <p:grpSpPr>
          <a:xfrm>
            <a:off x="466072" y="2584473"/>
            <a:ext cx="4921104" cy="3965805"/>
            <a:chOff x="0" y="0"/>
            <a:chExt cx="55262286" cy="17270243"/>
          </a:xfrm>
        </p:grpSpPr>
        <p:sp>
          <p:nvSpPr>
            <p:cNvPr id="11" name="Freeform 11"/>
            <p:cNvSpPr/>
            <p:nvPr/>
          </p:nvSpPr>
          <p:spPr>
            <a:xfrm>
              <a:off x="31750" y="31750"/>
              <a:ext cx="55198783" cy="17206744"/>
            </a:xfrm>
            <a:custGeom>
              <a:avLst/>
              <a:gdLst/>
              <a:ahLst/>
              <a:cxnLst/>
              <a:rect l="l" t="t" r="r" b="b"/>
              <a:pathLst>
                <a:path w="55198783" h="17206744">
                  <a:moveTo>
                    <a:pt x="55106075" y="17206744"/>
                  </a:moveTo>
                  <a:lnTo>
                    <a:pt x="92710" y="17206744"/>
                  </a:lnTo>
                  <a:cubicBezTo>
                    <a:pt x="41910" y="17206744"/>
                    <a:pt x="0" y="17164833"/>
                    <a:pt x="0" y="17114033"/>
                  </a:cubicBezTo>
                  <a:lnTo>
                    <a:pt x="0" y="92710"/>
                  </a:lnTo>
                  <a:cubicBezTo>
                    <a:pt x="0" y="41910"/>
                    <a:pt x="41910" y="0"/>
                    <a:pt x="92710" y="0"/>
                  </a:cubicBezTo>
                  <a:lnTo>
                    <a:pt x="55104804" y="0"/>
                  </a:lnTo>
                  <a:cubicBezTo>
                    <a:pt x="55155604" y="0"/>
                    <a:pt x="55197518" y="41910"/>
                    <a:pt x="55197518" y="92710"/>
                  </a:cubicBezTo>
                  <a:lnTo>
                    <a:pt x="55197518" y="17112763"/>
                  </a:lnTo>
                  <a:cubicBezTo>
                    <a:pt x="55198783" y="17164833"/>
                    <a:pt x="55156875" y="17206744"/>
                    <a:pt x="55106075" y="17206744"/>
                  </a:cubicBezTo>
                  <a:close/>
                </a:path>
              </a:pathLst>
            </a:custGeom>
            <a:solidFill>
              <a:srgbClr val="FFFFFF"/>
            </a:solidFill>
          </p:spPr>
        </p:sp>
        <p:sp>
          <p:nvSpPr>
            <p:cNvPr id="12" name="Freeform 12"/>
            <p:cNvSpPr/>
            <p:nvPr/>
          </p:nvSpPr>
          <p:spPr>
            <a:xfrm>
              <a:off x="0" y="0"/>
              <a:ext cx="55262283" cy="17270244"/>
            </a:xfrm>
            <a:custGeom>
              <a:avLst/>
              <a:gdLst/>
              <a:ahLst/>
              <a:cxnLst/>
              <a:rect l="l" t="t" r="r" b="b"/>
              <a:pathLst>
                <a:path w="55262283" h="17270244">
                  <a:moveTo>
                    <a:pt x="55137825" y="59690"/>
                  </a:moveTo>
                  <a:cubicBezTo>
                    <a:pt x="55173383" y="59690"/>
                    <a:pt x="55202596" y="88900"/>
                    <a:pt x="55202596" y="124460"/>
                  </a:cubicBezTo>
                  <a:lnTo>
                    <a:pt x="55202596" y="17145783"/>
                  </a:lnTo>
                  <a:cubicBezTo>
                    <a:pt x="55202596" y="17181344"/>
                    <a:pt x="55173383" y="17210553"/>
                    <a:pt x="55137825" y="17210553"/>
                  </a:cubicBezTo>
                  <a:lnTo>
                    <a:pt x="124460" y="17210553"/>
                  </a:lnTo>
                  <a:cubicBezTo>
                    <a:pt x="88900" y="17210553"/>
                    <a:pt x="59690" y="17181344"/>
                    <a:pt x="59690" y="17145783"/>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7145783"/>
                  </a:lnTo>
                  <a:cubicBezTo>
                    <a:pt x="0" y="17214363"/>
                    <a:pt x="55880" y="17270244"/>
                    <a:pt x="124460" y="17270244"/>
                  </a:cubicBezTo>
                  <a:lnTo>
                    <a:pt x="55137825" y="17270244"/>
                  </a:lnTo>
                  <a:cubicBezTo>
                    <a:pt x="55206404" y="17270244"/>
                    <a:pt x="55262283" y="17214363"/>
                    <a:pt x="55262283" y="17145783"/>
                  </a:cubicBezTo>
                  <a:lnTo>
                    <a:pt x="55262283" y="124460"/>
                  </a:lnTo>
                  <a:cubicBezTo>
                    <a:pt x="55262283" y="55880"/>
                    <a:pt x="55206404" y="0"/>
                    <a:pt x="55137825" y="0"/>
                  </a:cubicBezTo>
                  <a:close/>
                </a:path>
              </a:pathLst>
            </a:custGeom>
            <a:solidFill>
              <a:srgbClr val="000000"/>
            </a:solidFill>
          </p:spPr>
        </p:sp>
      </p:grpSp>
      <p:grpSp>
        <p:nvGrpSpPr>
          <p:cNvPr id="13" name="Group 13"/>
          <p:cNvGrpSpPr/>
          <p:nvPr/>
        </p:nvGrpSpPr>
        <p:grpSpPr>
          <a:xfrm>
            <a:off x="5949971" y="2254570"/>
            <a:ext cx="5773130" cy="3385457"/>
            <a:chOff x="-288490" y="-75304"/>
            <a:chExt cx="46226344" cy="34615791"/>
          </a:xfrm>
        </p:grpSpPr>
        <p:sp>
          <p:nvSpPr>
            <p:cNvPr id="14" name="Freeform 14"/>
            <p:cNvSpPr/>
            <p:nvPr/>
          </p:nvSpPr>
          <p:spPr>
            <a:xfrm>
              <a:off x="-288490" y="-75304"/>
              <a:ext cx="46226344" cy="34476986"/>
            </a:xfrm>
            <a:custGeom>
              <a:avLst/>
              <a:gdLst/>
              <a:ahLst/>
              <a:cxnLst/>
              <a:rect l="l" t="t" r="r" b="b"/>
              <a:pathLst>
                <a:path w="46226344" h="34476987">
                  <a:moveTo>
                    <a:pt x="46133634" y="34476987"/>
                  </a:moveTo>
                  <a:lnTo>
                    <a:pt x="92710" y="34476987"/>
                  </a:lnTo>
                  <a:cubicBezTo>
                    <a:pt x="41910" y="34476987"/>
                    <a:pt x="0" y="34435076"/>
                    <a:pt x="0" y="34384276"/>
                  </a:cubicBezTo>
                  <a:lnTo>
                    <a:pt x="0" y="92710"/>
                  </a:lnTo>
                  <a:cubicBezTo>
                    <a:pt x="0" y="41910"/>
                    <a:pt x="41910" y="0"/>
                    <a:pt x="92710" y="0"/>
                  </a:cubicBezTo>
                  <a:lnTo>
                    <a:pt x="46132366" y="0"/>
                  </a:lnTo>
                  <a:cubicBezTo>
                    <a:pt x="46183166" y="0"/>
                    <a:pt x="46225076" y="41910"/>
                    <a:pt x="46225076" y="92710"/>
                  </a:cubicBezTo>
                  <a:lnTo>
                    <a:pt x="46225076" y="34383005"/>
                  </a:lnTo>
                  <a:cubicBezTo>
                    <a:pt x="46226344" y="34435076"/>
                    <a:pt x="46184434" y="34476987"/>
                    <a:pt x="46133634" y="34476987"/>
                  </a:cubicBezTo>
                  <a:close/>
                </a:path>
              </a:pathLst>
            </a:custGeom>
            <a:solidFill>
              <a:srgbClr val="FFFFFF"/>
            </a:solidFill>
          </p:spPr>
          <p:txBody>
            <a:bodyPr/>
            <a:lstStyle/>
            <a:p>
              <a:endParaRPr lang="en-US" sz="1200" dirty="0"/>
            </a:p>
          </p:txBody>
        </p:sp>
        <p:sp>
          <p:nvSpPr>
            <p:cNvPr id="15" name="Freeform 15"/>
            <p:cNvSpPr/>
            <p:nvPr/>
          </p:nvSpPr>
          <p:spPr>
            <a:xfrm>
              <a:off x="0" y="147721"/>
              <a:ext cx="45183470" cy="34392766"/>
            </a:xfrm>
            <a:custGeom>
              <a:avLst/>
              <a:gdLst/>
              <a:ahLst/>
              <a:cxnLst/>
              <a:rect l="l" t="t" r="r" b="b"/>
              <a:pathLst>
                <a:path w="46289844" h="34540487">
                  <a:moveTo>
                    <a:pt x="46165384" y="59690"/>
                  </a:moveTo>
                  <a:cubicBezTo>
                    <a:pt x="46200944" y="59690"/>
                    <a:pt x="46230155" y="88900"/>
                    <a:pt x="46230155" y="124460"/>
                  </a:cubicBezTo>
                  <a:lnTo>
                    <a:pt x="46230155" y="34416026"/>
                  </a:lnTo>
                  <a:cubicBezTo>
                    <a:pt x="46230155" y="34451587"/>
                    <a:pt x="46200944" y="34480795"/>
                    <a:pt x="46165384" y="34480795"/>
                  </a:cubicBezTo>
                  <a:lnTo>
                    <a:pt x="124460" y="34480795"/>
                  </a:lnTo>
                  <a:cubicBezTo>
                    <a:pt x="88900" y="34480795"/>
                    <a:pt x="59690" y="34451587"/>
                    <a:pt x="59690" y="34416026"/>
                  </a:cubicBezTo>
                  <a:lnTo>
                    <a:pt x="59690" y="124460"/>
                  </a:lnTo>
                  <a:cubicBezTo>
                    <a:pt x="59690" y="88900"/>
                    <a:pt x="88900" y="59690"/>
                    <a:pt x="124460" y="59690"/>
                  </a:cubicBezTo>
                  <a:lnTo>
                    <a:pt x="46165384" y="59690"/>
                  </a:lnTo>
                  <a:moveTo>
                    <a:pt x="46165384" y="0"/>
                  </a:moveTo>
                  <a:lnTo>
                    <a:pt x="124460" y="0"/>
                  </a:lnTo>
                  <a:cubicBezTo>
                    <a:pt x="55880" y="0"/>
                    <a:pt x="0" y="55880"/>
                    <a:pt x="0" y="124460"/>
                  </a:cubicBezTo>
                  <a:lnTo>
                    <a:pt x="0" y="34416026"/>
                  </a:lnTo>
                  <a:cubicBezTo>
                    <a:pt x="0" y="34484605"/>
                    <a:pt x="55880" y="34540487"/>
                    <a:pt x="124460" y="34540487"/>
                  </a:cubicBezTo>
                  <a:lnTo>
                    <a:pt x="46165384" y="34540487"/>
                  </a:lnTo>
                  <a:cubicBezTo>
                    <a:pt x="46233966" y="34540487"/>
                    <a:pt x="46289844" y="34484605"/>
                    <a:pt x="46289844" y="34416026"/>
                  </a:cubicBezTo>
                  <a:lnTo>
                    <a:pt x="46289844" y="124460"/>
                  </a:lnTo>
                  <a:cubicBezTo>
                    <a:pt x="46289844" y="55880"/>
                    <a:pt x="46233966" y="0"/>
                    <a:pt x="46165384" y="0"/>
                  </a:cubicBezTo>
                  <a:close/>
                </a:path>
              </a:pathLst>
            </a:custGeom>
            <a:solidFill>
              <a:srgbClr val="000000"/>
            </a:solidFill>
          </p:spPr>
        </p:sp>
      </p:grpSp>
      <p:grpSp>
        <p:nvGrpSpPr>
          <p:cNvPr id="31" name="Group 31"/>
          <p:cNvGrpSpPr>
            <a:grpSpLocks noChangeAspect="1"/>
          </p:cNvGrpSpPr>
          <p:nvPr/>
        </p:nvGrpSpPr>
        <p:grpSpPr>
          <a:xfrm>
            <a:off x="1593669" y="307722"/>
            <a:ext cx="7532914" cy="1426720"/>
            <a:chOff x="0" y="0"/>
            <a:chExt cx="18938240" cy="6350000"/>
          </a:xfrm>
        </p:grpSpPr>
        <p:sp>
          <p:nvSpPr>
            <p:cNvPr id="32" name="Freeform 32"/>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33" name="Freeform 33"/>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4" name="Freeform 34"/>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5" name="Freeform 35"/>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6" name="TextBox 36"/>
          <p:cNvSpPr txBox="1"/>
          <p:nvPr/>
        </p:nvSpPr>
        <p:spPr>
          <a:xfrm>
            <a:off x="1735098" y="608107"/>
            <a:ext cx="7298499" cy="741550"/>
          </a:xfrm>
          <a:prstGeom prst="rect">
            <a:avLst/>
          </a:prstGeom>
        </p:spPr>
        <p:txBody>
          <a:bodyPr wrap="square" lIns="0" tIns="0" rIns="0" bIns="0" rtlCol="0" anchor="t">
            <a:spAutoFit/>
          </a:bodyPr>
          <a:lstStyle/>
          <a:p>
            <a:pPr algn="ctr">
              <a:lnSpc>
                <a:spcPct val="150000"/>
              </a:lnSpc>
              <a:spcBef>
                <a:spcPct val="0"/>
              </a:spcBef>
            </a:pPr>
            <a:r>
              <a:rPr lang="vi-VN" sz="3600" b="1" dirty="0">
                <a:solidFill>
                  <a:srgbClr val="000000"/>
                </a:solidFill>
              </a:rPr>
              <a:t>VẼ HÌNH CHIẾU VUÔNG GÓC</a:t>
            </a:r>
            <a:endParaRPr lang="en-US" sz="3600" b="1" dirty="0">
              <a:solidFill>
                <a:srgbClr val="000000"/>
              </a:solidFill>
            </a:endParaRPr>
          </a:p>
        </p:txBody>
      </p:sp>
      <p:sp>
        <p:nvSpPr>
          <p:cNvPr id="39" name="TextBox 39"/>
          <p:cNvSpPr txBox="1"/>
          <p:nvPr/>
        </p:nvSpPr>
        <p:spPr>
          <a:xfrm>
            <a:off x="6350209" y="2519169"/>
            <a:ext cx="4914465" cy="355225"/>
          </a:xfrm>
          <a:prstGeom prst="rect">
            <a:avLst/>
          </a:prstGeom>
        </p:spPr>
        <p:txBody>
          <a:bodyPr lIns="0" tIns="0" rIns="0" bIns="0" rtlCol="0" anchor="t">
            <a:spAutoFit/>
          </a:bodyPr>
          <a:lstStyle/>
          <a:p>
            <a:pPr algn="ctr">
              <a:lnSpc>
                <a:spcPts val="2613"/>
              </a:lnSpc>
              <a:spcBef>
                <a:spcPct val="0"/>
              </a:spcBef>
            </a:pPr>
            <a:r>
              <a:rPr lang="vi-VN" sz="3200" b="1" u="sng" dirty="0">
                <a:solidFill>
                  <a:srgbClr val="000000"/>
                </a:solidFill>
              </a:rPr>
              <a:t>BƯỚC 2</a:t>
            </a:r>
            <a:endParaRPr lang="en-US" sz="3200" b="1" u="sng" dirty="0">
              <a:solidFill>
                <a:srgbClr val="000000"/>
              </a:solidFill>
            </a:endParaRPr>
          </a:p>
        </p:txBody>
      </p:sp>
      <p:pic>
        <p:nvPicPr>
          <p:cNvPr id="63" name="Picture 6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8628" y="234695"/>
            <a:ext cx="2067823" cy="1597863"/>
          </a:xfrm>
          <a:prstGeom prst="rect">
            <a:avLst/>
          </a:prstGeom>
        </p:spPr>
      </p:pic>
      <p:pic>
        <p:nvPicPr>
          <p:cNvPr id="64" name="Picture 6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0174422" y="623966"/>
            <a:ext cx="1829825" cy="1131165"/>
          </a:xfrm>
          <a:prstGeom prst="rect">
            <a:avLst/>
          </a:prstGeom>
        </p:spPr>
      </p:pic>
      <p:sp>
        <p:nvSpPr>
          <p:cNvPr id="26" name="TextBox 25">
            <a:extLst>
              <a:ext uri="{FF2B5EF4-FFF2-40B4-BE49-F238E27FC236}">
                <a16:creationId xmlns:a16="http://schemas.microsoft.com/office/drawing/2014/main" xmlns="" id="{AD4CBC5B-E035-47F1-A721-E9C55ED29540}"/>
              </a:ext>
            </a:extLst>
          </p:cNvPr>
          <p:cNvSpPr txBox="1"/>
          <p:nvPr/>
        </p:nvSpPr>
        <p:spPr>
          <a:xfrm>
            <a:off x="6150089" y="3022369"/>
            <a:ext cx="5314707" cy="2217082"/>
          </a:xfrm>
          <a:prstGeom prst="rect">
            <a:avLst/>
          </a:prstGeom>
          <a:noFill/>
        </p:spPr>
        <p:txBody>
          <a:bodyPr wrap="square">
            <a:spAutoFit/>
          </a:bodyPr>
          <a:lstStyle/>
          <a:p>
            <a:pPr algn="ctr">
              <a:lnSpc>
                <a:spcPct val="150000"/>
              </a:lnSpc>
            </a:pP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Vẽ</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ba</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chữ</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nhật</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bao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vi-VN"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nét</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mảnh</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C00000"/>
              </a:solidFill>
              <a:latin typeface="Arial" panose="020B0604020202020204" pitchFamily="34" charset="0"/>
              <a:cs typeface="Arial" panose="020B0604020202020204" pitchFamily="34" charset="0"/>
            </a:endParaRPr>
          </a:p>
        </p:txBody>
      </p:sp>
      <p:pic>
        <p:nvPicPr>
          <p:cNvPr id="27" name="image3.png">
            <a:extLst>
              <a:ext uri="{FF2B5EF4-FFF2-40B4-BE49-F238E27FC236}">
                <a16:creationId xmlns:a16="http://schemas.microsoft.com/office/drawing/2014/main" xmlns="" id="{32DE88CA-7212-4AAA-861E-55AC2BCD10F6}"/>
              </a:ext>
            </a:extLst>
          </p:cNvPr>
          <p:cNvPicPr/>
          <p:nvPr/>
        </p:nvPicPr>
        <p:blipFill>
          <a:blip r:embed="rId6"/>
          <a:srcRect/>
          <a:stretch>
            <a:fillRect/>
          </a:stretch>
        </p:blipFill>
        <p:spPr>
          <a:xfrm>
            <a:off x="950184" y="2902034"/>
            <a:ext cx="3952877" cy="3425262"/>
          </a:xfrm>
          <a:prstGeom prst="rect">
            <a:avLst/>
          </a:prstGeom>
          <a:ln/>
        </p:spPr>
      </p:pic>
      <p:pic>
        <p:nvPicPr>
          <p:cNvPr id="29" name="Picture 6">
            <a:extLst>
              <a:ext uri="{FF2B5EF4-FFF2-40B4-BE49-F238E27FC236}">
                <a16:creationId xmlns:a16="http://schemas.microsoft.com/office/drawing/2014/main" xmlns="" id="{C5C0B5C6-6892-4D92-A37E-27EF95919A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V="1">
            <a:off x="10226110" y="5347645"/>
            <a:ext cx="1666523" cy="1454234"/>
          </a:xfrm>
          <a:prstGeom prst="rect">
            <a:avLst/>
          </a:prstGeom>
        </p:spPr>
      </p:pic>
    </p:spTree>
    <p:extLst>
      <p:ext uri="{BB962C8B-B14F-4D97-AF65-F5344CB8AC3E}">
        <p14:creationId xmlns:p14="http://schemas.microsoft.com/office/powerpoint/2010/main" val="24508692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barn(inVertical)">
                                      <p:cBhvr>
                                        <p:cTn id="12" dur="500"/>
                                        <p:tgtEl>
                                          <p:spTgt spid="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down)">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wipe(down)">
                                      <p:cBhvr>
                                        <p:cTn id="22" dur="500"/>
                                        <p:tgtEl>
                                          <p:spTgt spid="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0" name="Group 10"/>
          <p:cNvGrpSpPr/>
          <p:nvPr/>
        </p:nvGrpSpPr>
        <p:grpSpPr>
          <a:xfrm>
            <a:off x="5159118" y="2229101"/>
            <a:ext cx="6861659" cy="4404307"/>
            <a:chOff x="0" y="0"/>
            <a:chExt cx="55262286" cy="17270243"/>
          </a:xfrm>
        </p:grpSpPr>
        <p:sp>
          <p:nvSpPr>
            <p:cNvPr id="11" name="Freeform 11"/>
            <p:cNvSpPr/>
            <p:nvPr/>
          </p:nvSpPr>
          <p:spPr>
            <a:xfrm>
              <a:off x="31750" y="31750"/>
              <a:ext cx="55198783" cy="17206744"/>
            </a:xfrm>
            <a:custGeom>
              <a:avLst/>
              <a:gdLst/>
              <a:ahLst/>
              <a:cxnLst/>
              <a:rect l="l" t="t" r="r" b="b"/>
              <a:pathLst>
                <a:path w="55198783" h="17206744">
                  <a:moveTo>
                    <a:pt x="55106075" y="17206744"/>
                  </a:moveTo>
                  <a:lnTo>
                    <a:pt x="92710" y="17206744"/>
                  </a:lnTo>
                  <a:cubicBezTo>
                    <a:pt x="41910" y="17206744"/>
                    <a:pt x="0" y="17164833"/>
                    <a:pt x="0" y="17114033"/>
                  </a:cubicBezTo>
                  <a:lnTo>
                    <a:pt x="0" y="92710"/>
                  </a:lnTo>
                  <a:cubicBezTo>
                    <a:pt x="0" y="41910"/>
                    <a:pt x="41910" y="0"/>
                    <a:pt x="92710" y="0"/>
                  </a:cubicBezTo>
                  <a:lnTo>
                    <a:pt x="55104804" y="0"/>
                  </a:lnTo>
                  <a:cubicBezTo>
                    <a:pt x="55155604" y="0"/>
                    <a:pt x="55197518" y="41910"/>
                    <a:pt x="55197518" y="92710"/>
                  </a:cubicBezTo>
                  <a:lnTo>
                    <a:pt x="55197518" y="17112763"/>
                  </a:lnTo>
                  <a:cubicBezTo>
                    <a:pt x="55198783" y="17164833"/>
                    <a:pt x="55156875" y="17206744"/>
                    <a:pt x="55106075" y="17206744"/>
                  </a:cubicBezTo>
                  <a:close/>
                </a:path>
              </a:pathLst>
            </a:custGeom>
            <a:solidFill>
              <a:srgbClr val="FFFFFF"/>
            </a:solidFill>
          </p:spPr>
        </p:sp>
        <p:sp>
          <p:nvSpPr>
            <p:cNvPr id="12" name="Freeform 12"/>
            <p:cNvSpPr/>
            <p:nvPr/>
          </p:nvSpPr>
          <p:spPr>
            <a:xfrm>
              <a:off x="0" y="0"/>
              <a:ext cx="55262283" cy="17270244"/>
            </a:xfrm>
            <a:custGeom>
              <a:avLst/>
              <a:gdLst/>
              <a:ahLst/>
              <a:cxnLst/>
              <a:rect l="l" t="t" r="r" b="b"/>
              <a:pathLst>
                <a:path w="55262283" h="17270244">
                  <a:moveTo>
                    <a:pt x="55137825" y="59690"/>
                  </a:moveTo>
                  <a:cubicBezTo>
                    <a:pt x="55173383" y="59690"/>
                    <a:pt x="55202596" y="88900"/>
                    <a:pt x="55202596" y="124460"/>
                  </a:cubicBezTo>
                  <a:lnTo>
                    <a:pt x="55202596" y="17145783"/>
                  </a:lnTo>
                  <a:cubicBezTo>
                    <a:pt x="55202596" y="17181344"/>
                    <a:pt x="55173383" y="17210553"/>
                    <a:pt x="55137825" y="17210553"/>
                  </a:cubicBezTo>
                  <a:lnTo>
                    <a:pt x="124460" y="17210553"/>
                  </a:lnTo>
                  <a:cubicBezTo>
                    <a:pt x="88900" y="17210553"/>
                    <a:pt x="59690" y="17181344"/>
                    <a:pt x="59690" y="17145783"/>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7145783"/>
                  </a:lnTo>
                  <a:cubicBezTo>
                    <a:pt x="0" y="17214363"/>
                    <a:pt x="55880" y="17270244"/>
                    <a:pt x="124460" y="17270244"/>
                  </a:cubicBezTo>
                  <a:lnTo>
                    <a:pt x="55137825" y="17270244"/>
                  </a:lnTo>
                  <a:cubicBezTo>
                    <a:pt x="55206404" y="17270244"/>
                    <a:pt x="55262283" y="17214363"/>
                    <a:pt x="55262283" y="17145783"/>
                  </a:cubicBezTo>
                  <a:lnTo>
                    <a:pt x="55262283" y="124460"/>
                  </a:lnTo>
                  <a:cubicBezTo>
                    <a:pt x="55262283" y="55880"/>
                    <a:pt x="55206404" y="0"/>
                    <a:pt x="55137825" y="0"/>
                  </a:cubicBezTo>
                  <a:close/>
                </a:path>
              </a:pathLst>
            </a:custGeom>
            <a:solidFill>
              <a:srgbClr val="000000"/>
            </a:solidFill>
          </p:spPr>
        </p:sp>
      </p:grpSp>
      <p:grpSp>
        <p:nvGrpSpPr>
          <p:cNvPr id="13" name="Group 13"/>
          <p:cNvGrpSpPr/>
          <p:nvPr/>
        </p:nvGrpSpPr>
        <p:grpSpPr>
          <a:xfrm>
            <a:off x="141466" y="3232182"/>
            <a:ext cx="4768137" cy="2220963"/>
            <a:chOff x="-288490" y="-75304"/>
            <a:chExt cx="46226344" cy="34615791"/>
          </a:xfrm>
        </p:grpSpPr>
        <p:sp>
          <p:nvSpPr>
            <p:cNvPr id="14" name="Freeform 14"/>
            <p:cNvSpPr/>
            <p:nvPr/>
          </p:nvSpPr>
          <p:spPr>
            <a:xfrm>
              <a:off x="-288490" y="-75304"/>
              <a:ext cx="46226344" cy="34476986"/>
            </a:xfrm>
            <a:custGeom>
              <a:avLst/>
              <a:gdLst/>
              <a:ahLst/>
              <a:cxnLst/>
              <a:rect l="l" t="t" r="r" b="b"/>
              <a:pathLst>
                <a:path w="46226344" h="34476987">
                  <a:moveTo>
                    <a:pt x="46133634" y="34476987"/>
                  </a:moveTo>
                  <a:lnTo>
                    <a:pt x="92710" y="34476987"/>
                  </a:lnTo>
                  <a:cubicBezTo>
                    <a:pt x="41910" y="34476987"/>
                    <a:pt x="0" y="34435076"/>
                    <a:pt x="0" y="34384276"/>
                  </a:cubicBezTo>
                  <a:lnTo>
                    <a:pt x="0" y="92710"/>
                  </a:lnTo>
                  <a:cubicBezTo>
                    <a:pt x="0" y="41910"/>
                    <a:pt x="41910" y="0"/>
                    <a:pt x="92710" y="0"/>
                  </a:cubicBezTo>
                  <a:lnTo>
                    <a:pt x="46132366" y="0"/>
                  </a:lnTo>
                  <a:cubicBezTo>
                    <a:pt x="46183166" y="0"/>
                    <a:pt x="46225076" y="41910"/>
                    <a:pt x="46225076" y="92710"/>
                  </a:cubicBezTo>
                  <a:lnTo>
                    <a:pt x="46225076" y="34383005"/>
                  </a:lnTo>
                  <a:cubicBezTo>
                    <a:pt x="46226344" y="34435076"/>
                    <a:pt x="46184434" y="34476987"/>
                    <a:pt x="46133634" y="34476987"/>
                  </a:cubicBezTo>
                  <a:close/>
                </a:path>
              </a:pathLst>
            </a:custGeom>
            <a:solidFill>
              <a:srgbClr val="FFFFFF"/>
            </a:solidFill>
          </p:spPr>
          <p:txBody>
            <a:bodyPr/>
            <a:lstStyle/>
            <a:p>
              <a:endParaRPr lang="en-US" sz="1200" dirty="0"/>
            </a:p>
          </p:txBody>
        </p:sp>
        <p:sp>
          <p:nvSpPr>
            <p:cNvPr id="15" name="Freeform 15"/>
            <p:cNvSpPr/>
            <p:nvPr/>
          </p:nvSpPr>
          <p:spPr>
            <a:xfrm>
              <a:off x="0" y="147721"/>
              <a:ext cx="45183470" cy="34392766"/>
            </a:xfrm>
            <a:custGeom>
              <a:avLst/>
              <a:gdLst/>
              <a:ahLst/>
              <a:cxnLst/>
              <a:rect l="l" t="t" r="r" b="b"/>
              <a:pathLst>
                <a:path w="46289844" h="34540487">
                  <a:moveTo>
                    <a:pt x="46165384" y="59690"/>
                  </a:moveTo>
                  <a:cubicBezTo>
                    <a:pt x="46200944" y="59690"/>
                    <a:pt x="46230155" y="88900"/>
                    <a:pt x="46230155" y="124460"/>
                  </a:cubicBezTo>
                  <a:lnTo>
                    <a:pt x="46230155" y="34416026"/>
                  </a:lnTo>
                  <a:cubicBezTo>
                    <a:pt x="46230155" y="34451587"/>
                    <a:pt x="46200944" y="34480795"/>
                    <a:pt x="46165384" y="34480795"/>
                  </a:cubicBezTo>
                  <a:lnTo>
                    <a:pt x="124460" y="34480795"/>
                  </a:lnTo>
                  <a:cubicBezTo>
                    <a:pt x="88900" y="34480795"/>
                    <a:pt x="59690" y="34451587"/>
                    <a:pt x="59690" y="34416026"/>
                  </a:cubicBezTo>
                  <a:lnTo>
                    <a:pt x="59690" y="124460"/>
                  </a:lnTo>
                  <a:cubicBezTo>
                    <a:pt x="59690" y="88900"/>
                    <a:pt x="88900" y="59690"/>
                    <a:pt x="124460" y="59690"/>
                  </a:cubicBezTo>
                  <a:lnTo>
                    <a:pt x="46165384" y="59690"/>
                  </a:lnTo>
                  <a:moveTo>
                    <a:pt x="46165384" y="0"/>
                  </a:moveTo>
                  <a:lnTo>
                    <a:pt x="124460" y="0"/>
                  </a:lnTo>
                  <a:cubicBezTo>
                    <a:pt x="55880" y="0"/>
                    <a:pt x="0" y="55880"/>
                    <a:pt x="0" y="124460"/>
                  </a:cubicBezTo>
                  <a:lnTo>
                    <a:pt x="0" y="34416026"/>
                  </a:lnTo>
                  <a:cubicBezTo>
                    <a:pt x="0" y="34484605"/>
                    <a:pt x="55880" y="34540487"/>
                    <a:pt x="124460" y="34540487"/>
                  </a:cubicBezTo>
                  <a:lnTo>
                    <a:pt x="46165384" y="34540487"/>
                  </a:lnTo>
                  <a:cubicBezTo>
                    <a:pt x="46233966" y="34540487"/>
                    <a:pt x="46289844" y="34484605"/>
                    <a:pt x="46289844" y="34416026"/>
                  </a:cubicBezTo>
                  <a:lnTo>
                    <a:pt x="46289844" y="124460"/>
                  </a:lnTo>
                  <a:cubicBezTo>
                    <a:pt x="46289844" y="55880"/>
                    <a:pt x="46233966" y="0"/>
                    <a:pt x="46165384" y="0"/>
                  </a:cubicBezTo>
                  <a:close/>
                </a:path>
              </a:pathLst>
            </a:custGeom>
            <a:solidFill>
              <a:srgbClr val="000000"/>
            </a:solidFill>
          </p:spPr>
        </p:sp>
      </p:grpSp>
      <p:grpSp>
        <p:nvGrpSpPr>
          <p:cNvPr id="31" name="Group 31"/>
          <p:cNvGrpSpPr>
            <a:grpSpLocks noChangeAspect="1"/>
          </p:cNvGrpSpPr>
          <p:nvPr/>
        </p:nvGrpSpPr>
        <p:grpSpPr>
          <a:xfrm>
            <a:off x="1541416" y="307722"/>
            <a:ext cx="7471015" cy="1406455"/>
            <a:chOff x="0" y="0"/>
            <a:chExt cx="18938240" cy="6350000"/>
          </a:xfrm>
        </p:grpSpPr>
        <p:sp>
          <p:nvSpPr>
            <p:cNvPr id="32" name="Freeform 32"/>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33" name="Freeform 33"/>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4" name="Freeform 34"/>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5" name="Freeform 35"/>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6" name="TextBox 36"/>
          <p:cNvSpPr txBox="1"/>
          <p:nvPr/>
        </p:nvSpPr>
        <p:spPr>
          <a:xfrm>
            <a:off x="1812560" y="573350"/>
            <a:ext cx="7298499" cy="741550"/>
          </a:xfrm>
          <a:prstGeom prst="rect">
            <a:avLst/>
          </a:prstGeom>
        </p:spPr>
        <p:txBody>
          <a:bodyPr wrap="square" lIns="0" tIns="0" rIns="0" bIns="0" rtlCol="0" anchor="t">
            <a:spAutoFit/>
          </a:bodyPr>
          <a:lstStyle/>
          <a:p>
            <a:pPr algn="ctr">
              <a:lnSpc>
                <a:spcPct val="150000"/>
              </a:lnSpc>
              <a:spcBef>
                <a:spcPct val="0"/>
              </a:spcBef>
            </a:pPr>
            <a:r>
              <a:rPr lang="vi-VN" sz="3600" b="1" dirty="0">
                <a:solidFill>
                  <a:srgbClr val="000000"/>
                </a:solidFill>
              </a:rPr>
              <a:t>VẼ HÌNH CHIẾU VUÔNG GÓC</a:t>
            </a:r>
            <a:endParaRPr lang="en-US" sz="3600" b="1" dirty="0">
              <a:solidFill>
                <a:srgbClr val="000000"/>
              </a:solidFill>
            </a:endParaRPr>
          </a:p>
        </p:txBody>
      </p:sp>
      <p:sp>
        <p:nvSpPr>
          <p:cNvPr id="39" name="TextBox 39"/>
          <p:cNvSpPr txBox="1"/>
          <p:nvPr/>
        </p:nvSpPr>
        <p:spPr>
          <a:xfrm>
            <a:off x="81362" y="3535595"/>
            <a:ext cx="4914465" cy="355225"/>
          </a:xfrm>
          <a:prstGeom prst="rect">
            <a:avLst/>
          </a:prstGeom>
        </p:spPr>
        <p:txBody>
          <a:bodyPr lIns="0" tIns="0" rIns="0" bIns="0" rtlCol="0" anchor="t">
            <a:spAutoFit/>
          </a:bodyPr>
          <a:lstStyle/>
          <a:p>
            <a:pPr algn="ctr">
              <a:lnSpc>
                <a:spcPts val="2613"/>
              </a:lnSpc>
              <a:spcBef>
                <a:spcPct val="0"/>
              </a:spcBef>
            </a:pPr>
            <a:r>
              <a:rPr lang="vi-VN" sz="3200" b="1" u="sng" dirty="0">
                <a:solidFill>
                  <a:srgbClr val="000000"/>
                </a:solidFill>
              </a:rPr>
              <a:t>BƯỚC 3</a:t>
            </a:r>
            <a:endParaRPr lang="en-US" sz="3200" b="1" u="sng" dirty="0">
              <a:solidFill>
                <a:srgbClr val="000000"/>
              </a:solidFill>
            </a:endParaRPr>
          </a:p>
        </p:txBody>
      </p:sp>
      <p:pic>
        <p:nvPicPr>
          <p:cNvPr id="63" name="Picture 6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2443" y="97920"/>
            <a:ext cx="2067823" cy="1597863"/>
          </a:xfrm>
          <a:prstGeom prst="rect">
            <a:avLst/>
          </a:prstGeom>
        </p:spPr>
      </p:pic>
      <p:pic>
        <p:nvPicPr>
          <p:cNvPr id="64" name="Picture 6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0174422" y="623966"/>
            <a:ext cx="1829825" cy="1131165"/>
          </a:xfrm>
          <a:prstGeom prst="rect">
            <a:avLst/>
          </a:prstGeom>
        </p:spPr>
      </p:pic>
      <p:sp>
        <p:nvSpPr>
          <p:cNvPr id="66" name="TextBox 65">
            <a:extLst>
              <a:ext uri="{FF2B5EF4-FFF2-40B4-BE49-F238E27FC236}">
                <a16:creationId xmlns:a16="http://schemas.microsoft.com/office/drawing/2014/main" xmlns="" id="{C6BB649F-43B5-47CB-8513-77196B02AB0A}"/>
              </a:ext>
            </a:extLst>
          </p:cNvPr>
          <p:cNvSpPr txBox="1"/>
          <p:nvPr/>
        </p:nvSpPr>
        <p:spPr>
          <a:xfrm>
            <a:off x="196615" y="3918644"/>
            <a:ext cx="4722619" cy="1305165"/>
          </a:xfrm>
          <a:prstGeom prst="rect">
            <a:avLst/>
          </a:prstGeom>
          <a:noFill/>
        </p:spPr>
        <p:txBody>
          <a:bodyPr wrap="square">
            <a:spAutoFit/>
          </a:bodyPr>
          <a:lstStyle/>
          <a:p>
            <a:pPr algn="ctr">
              <a:lnSpc>
                <a:spcPct val="150000"/>
              </a:lnSpc>
            </a:pPr>
            <a:r>
              <a:rPr lang="en-US" sz="2800" dirty="0" err="1">
                <a:solidFill>
                  <a:srgbClr val="C00000"/>
                </a:solidFill>
                <a:latin typeface="Arial" panose="020B0604020202020204" pitchFamily="34" charset="0"/>
                <a:cs typeface="Arial" panose="020B0604020202020204" pitchFamily="34" charset="0"/>
              </a:rPr>
              <a:t>Vẽ</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bộ</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phận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của</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vật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thể</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bằng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nét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liền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mảnh</a:t>
            </a:r>
            <a:r>
              <a:rPr lang="en-US" sz="2800" dirty="0">
                <a:solidFill>
                  <a:srgbClr val="C00000"/>
                </a:solidFill>
                <a:latin typeface="Arial" panose="020B0604020202020204" pitchFamily="34" charset="0"/>
                <a:cs typeface="Arial" panose="020B0604020202020204" pitchFamily="34" charset="0"/>
              </a:rPr>
              <a:t>.</a:t>
            </a:r>
            <a:endParaRPr lang="en-US" sz="2800" b="1" i="1" dirty="0">
              <a:solidFill>
                <a:srgbClr val="C00000"/>
              </a:solidFill>
              <a:latin typeface="Arial" panose="020B0604020202020204" pitchFamily="34" charset="0"/>
              <a:cs typeface="Arial" panose="020B0604020202020204" pitchFamily="34" charset="0"/>
            </a:endParaRPr>
          </a:p>
        </p:txBody>
      </p:sp>
      <p:pic>
        <p:nvPicPr>
          <p:cNvPr id="26" name="image13.png">
            <a:extLst>
              <a:ext uri="{FF2B5EF4-FFF2-40B4-BE49-F238E27FC236}">
                <a16:creationId xmlns:a16="http://schemas.microsoft.com/office/drawing/2014/main" xmlns="" id="{C79F03D5-7C6D-4680-84F4-F2B210A0AF03}"/>
              </a:ext>
            </a:extLst>
          </p:cNvPr>
          <p:cNvPicPr/>
          <p:nvPr/>
        </p:nvPicPr>
        <p:blipFill>
          <a:blip r:embed="rId6"/>
          <a:srcRect/>
          <a:stretch>
            <a:fillRect/>
          </a:stretch>
        </p:blipFill>
        <p:spPr>
          <a:xfrm>
            <a:off x="5889172" y="2388101"/>
            <a:ext cx="2139845" cy="2043154"/>
          </a:xfrm>
          <a:prstGeom prst="rect">
            <a:avLst/>
          </a:prstGeom>
          <a:ln/>
        </p:spPr>
      </p:pic>
      <p:pic>
        <p:nvPicPr>
          <p:cNvPr id="27" name="image5.png">
            <a:extLst>
              <a:ext uri="{FF2B5EF4-FFF2-40B4-BE49-F238E27FC236}">
                <a16:creationId xmlns:a16="http://schemas.microsoft.com/office/drawing/2014/main" xmlns="" id="{4FA67C9D-EEBD-4D92-884A-A40B6BB3CCC4}"/>
              </a:ext>
            </a:extLst>
          </p:cNvPr>
          <p:cNvPicPr/>
          <p:nvPr/>
        </p:nvPicPr>
        <p:blipFill>
          <a:blip r:embed="rId7"/>
          <a:srcRect/>
          <a:stretch>
            <a:fillRect/>
          </a:stretch>
        </p:blipFill>
        <p:spPr>
          <a:xfrm>
            <a:off x="9012432" y="2341770"/>
            <a:ext cx="2044700" cy="1996440"/>
          </a:xfrm>
          <a:prstGeom prst="rect">
            <a:avLst/>
          </a:prstGeom>
          <a:ln/>
        </p:spPr>
      </p:pic>
      <p:pic>
        <p:nvPicPr>
          <p:cNvPr id="29" name="image1.png">
            <a:extLst>
              <a:ext uri="{FF2B5EF4-FFF2-40B4-BE49-F238E27FC236}">
                <a16:creationId xmlns:a16="http://schemas.microsoft.com/office/drawing/2014/main" xmlns="" id="{03CCC998-6FD8-44A6-81A6-C85DCD67366B}"/>
              </a:ext>
            </a:extLst>
          </p:cNvPr>
          <p:cNvPicPr/>
          <p:nvPr/>
        </p:nvPicPr>
        <p:blipFill>
          <a:blip r:embed="rId8"/>
          <a:srcRect/>
          <a:stretch>
            <a:fillRect/>
          </a:stretch>
        </p:blipFill>
        <p:spPr>
          <a:xfrm>
            <a:off x="7704894" y="4457709"/>
            <a:ext cx="2061210" cy="2085975"/>
          </a:xfrm>
          <a:prstGeom prst="rect">
            <a:avLst/>
          </a:prstGeom>
          <a:ln/>
        </p:spPr>
      </p:pic>
      <p:pic>
        <p:nvPicPr>
          <p:cNvPr id="30" name="Picture 10">
            <a:extLst>
              <a:ext uri="{FF2B5EF4-FFF2-40B4-BE49-F238E27FC236}">
                <a16:creationId xmlns:a16="http://schemas.microsoft.com/office/drawing/2014/main" xmlns="" id="{A0D64964-D5E6-4CA8-B99E-0A7FCC4274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84591">
            <a:off x="2858104" y="5560752"/>
            <a:ext cx="1209368" cy="1252618"/>
          </a:xfrm>
          <a:prstGeom prst="rect">
            <a:avLst/>
          </a:prstGeom>
        </p:spPr>
      </p:pic>
    </p:spTree>
    <p:extLst>
      <p:ext uri="{BB962C8B-B14F-4D97-AF65-F5344CB8AC3E}">
        <p14:creationId xmlns:p14="http://schemas.microsoft.com/office/powerpoint/2010/main" val="23896543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barn(inVertical)">
                                      <p:cBhvr>
                                        <p:cTn id="12" dur="500"/>
                                        <p:tgtEl>
                                          <p:spTgt spid="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anim calcmode="lin" valueType="num">
                                      <p:cBhvr>
                                        <p:cTn id="17"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828123" y="2144486"/>
            <a:ext cx="4722619" cy="3953305"/>
            <a:chOff x="0" y="0"/>
            <a:chExt cx="55262286" cy="13868686"/>
          </a:xfrm>
        </p:grpSpPr>
        <p:sp>
          <p:nvSpPr>
            <p:cNvPr id="5" name="Freeform 5"/>
            <p:cNvSpPr/>
            <p:nvPr/>
          </p:nvSpPr>
          <p:spPr>
            <a:xfrm>
              <a:off x="31750" y="31750"/>
              <a:ext cx="55198783" cy="13805185"/>
            </a:xfrm>
            <a:custGeom>
              <a:avLst/>
              <a:gdLst/>
              <a:ahLst/>
              <a:cxnLst/>
              <a:rect l="l" t="t" r="r" b="b"/>
              <a:pathLst>
                <a:path w="55198783" h="13805185">
                  <a:moveTo>
                    <a:pt x="55106075" y="13805185"/>
                  </a:moveTo>
                  <a:lnTo>
                    <a:pt x="92710" y="13805185"/>
                  </a:lnTo>
                  <a:cubicBezTo>
                    <a:pt x="41910" y="13805185"/>
                    <a:pt x="0" y="13763276"/>
                    <a:pt x="0" y="13712476"/>
                  </a:cubicBezTo>
                  <a:lnTo>
                    <a:pt x="0" y="92710"/>
                  </a:lnTo>
                  <a:cubicBezTo>
                    <a:pt x="0" y="41910"/>
                    <a:pt x="41910" y="0"/>
                    <a:pt x="92710" y="0"/>
                  </a:cubicBezTo>
                  <a:lnTo>
                    <a:pt x="55104804" y="0"/>
                  </a:lnTo>
                  <a:cubicBezTo>
                    <a:pt x="55155604" y="0"/>
                    <a:pt x="55197518" y="41910"/>
                    <a:pt x="55197518" y="92710"/>
                  </a:cubicBezTo>
                  <a:lnTo>
                    <a:pt x="55197518" y="13711206"/>
                  </a:lnTo>
                  <a:cubicBezTo>
                    <a:pt x="55198783" y="13763276"/>
                    <a:pt x="55156875" y="13805185"/>
                    <a:pt x="55106075" y="13805185"/>
                  </a:cubicBezTo>
                  <a:close/>
                </a:path>
              </a:pathLst>
            </a:custGeom>
            <a:solidFill>
              <a:srgbClr val="FFFFFF"/>
            </a:solidFill>
          </p:spPr>
        </p:sp>
        <p:sp>
          <p:nvSpPr>
            <p:cNvPr id="6" name="Freeform 6"/>
            <p:cNvSpPr/>
            <p:nvPr/>
          </p:nvSpPr>
          <p:spPr>
            <a:xfrm>
              <a:off x="0" y="0"/>
              <a:ext cx="55262283" cy="13868685"/>
            </a:xfrm>
            <a:custGeom>
              <a:avLst/>
              <a:gdLst/>
              <a:ahLst/>
              <a:cxnLst/>
              <a:rect l="l" t="t" r="r" b="b"/>
              <a:pathLst>
                <a:path w="55262283" h="13868685">
                  <a:moveTo>
                    <a:pt x="55137825" y="59690"/>
                  </a:moveTo>
                  <a:cubicBezTo>
                    <a:pt x="55173383" y="59690"/>
                    <a:pt x="55202596" y="88900"/>
                    <a:pt x="55202596" y="124460"/>
                  </a:cubicBezTo>
                  <a:lnTo>
                    <a:pt x="55202596" y="13744226"/>
                  </a:lnTo>
                  <a:cubicBezTo>
                    <a:pt x="55202596" y="13779785"/>
                    <a:pt x="55173383" y="13808996"/>
                    <a:pt x="55137825" y="13808996"/>
                  </a:cubicBezTo>
                  <a:lnTo>
                    <a:pt x="124460" y="13808996"/>
                  </a:lnTo>
                  <a:cubicBezTo>
                    <a:pt x="88900" y="13808996"/>
                    <a:pt x="59690" y="13779785"/>
                    <a:pt x="59690" y="13744226"/>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3744226"/>
                  </a:lnTo>
                  <a:cubicBezTo>
                    <a:pt x="0" y="13812806"/>
                    <a:pt x="55880" y="13868685"/>
                    <a:pt x="124460" y="13868685"/>
                  </a:cubicBezTo>
                  <a:lnTo>
                    <a:pt x="55137825" y="13868685"/>
                  </a:lnTo>
                  <a:cubicBezTo>
                    <a:pt x="55206404" y="13868685"/>
                    <a:pt x="55262283" y="13812806"/>
                    <a:pt x="55262283" y="13744226"/>
                  </a:cubicBezTo>
                  <a:lnTo>
                    <a:pt x="55262283" y="124460"/>
                  </a:lnTo>
                  <a:cubicBezTo>
                    <a:pt x="55262283" y="55880"/>
                    <a:pt x="55206404" y="0"/>
                    <a:pt x="55137825" y="0"/>
                  </a:cubicBezTo>
                  <a:close/>
                </a:path>
              </a:pathLst>
            </a:custGeom>
            <a:solidFill>
              <a:srgbClr val="000000"/>
            </a:solidFill>
          </p:spPr>
        </p:sp>
      </p:grpSp>
      <p:grpSp>
        <p:nvGrpSpPr>
          <p:cNvPr id="13" name="Group 13"/>
          <p:cNvGrpSpPr/>
          <p:nvPr/>
        </p:nvGrpSpPr>
        <p:grpSpPr>
          <a:xfrm>
            <a:off x="6397168" y="2711164"/>
            <a:ext cx="4914465" cy="2551457"/>
            <a:chOff x="-288490" y="-75304"/>
            <a:chExt cx="46226344" cy="34615791"/>
          </a:xfrm>
        </p:grpSpPr>
        <p:sp>
          <p:nvSpPr>
            <p:cNvPr id="14" name="Freeform 14"/>
            <p:cNvSpPr/>
            <p:nvPr/>
          </p:nvSpPr>
          <p:spPr>
            <a:xfrm>
              <a:off x="-288490" y="-75304"/>
              <a:ext cx="46226344" cy="34476986"/>
            </a:xfrm>
            <a:custGeom>
              <a:avLst/>
              <a:gdLst/>
              <a:ahLst/>
              <a:cxnLst/>
              <a:rect l="l" t="t" r="r" b="b"/>
              <a:pathLst>
                <a:path w="46226344" h="34476987">
                  <a:moveTo>
                    <a:pt x="46133634" y="34476987"/>
                  </a:moveTo>
                  <a:lnTo>
                    <a:pt x="92710" y="34476987"/>
                  </a:lnTo>
                  <a:cubicBezTo>
                    <a:pt x="41910" y="34476987"/>
                    <a:pt x="0" y="34435076"/>
                    <a:pt x="0" y="34384276"/>
                  </a:cubicBezTo>
                  <a:lnTo>
                    <a:pt x="0" y="92710"/>
                  </a:lnTo>
                  <a:cubicBezTo>
                    <a:pt x="0" y="41910"/>
                    <a:pt x="41910" y="0"/>
                    <a:pt x="92710" y="0"/>
                  </a:cubicBezTo>
                  <a:lnTo>
                    <a:pt x="46132366" y="0"/>
                  </a:lnTo>
                  <a:cubicBezTo>
                    <a:pt x="46183166" y="0"/>
                    <a:pt x="46225076" y="41910"/>
                    <a:pt x="46225076" y="92710"/>
                  </a:cubicBezTo>
                  <a:lnTo>
                    <a:pt x="46225076" y="34383005"/>
                  </a:lnTo>
                  <a:cubicBezTo>
                    <a:pt x="46226344" y="34435076"/>
                    <a:pt x="46184434" y="34476987"/>
                    <a:pt x="46133634" y="34476987"/>
                  </a:cubicBezTo>
                  <a:close/>
                </a:path>
              </a:pathLst>
            </a:custGeom>
            <a:solidFill>
              <a:srgbClr val="FFFFFF"/>
            </a:solidFill>
          </p:spPr>
          <p:txBody>
            <a:bodyPr/>
            <a:lstStyle/>
            <a:p>
              <a:endParaRPr lang="en-US" sz="1200" dirty="0"/>
            </a:p>
          </p:txBody>
        </p:sp>
        <p:sp>
          <p:nvSpPr>
            <p:cNvPr id="15" name="Freeform 15"/>
            <p:cNvSpPr/>
            <p:nvPr/>
          </p:nvSpPr>
          <p:spPr>
            <a:xfrm>
              <a:off x="0" y="147721"/>
              <a:ext cx="45183470" cy="34392766"/>
            </a:xfrm>
            <a:custGeom>
              <a:avLst/>
              <a:gdLst/>
              <a:ahLst/>
              <a:cxnLst/>
              <a:rect l="l" t="t" r="r" b="b"/>
              <a:pathLst>
                <a:path w="46289844" h="34540487">
                  <a:moveTo>
                    <a:pt x="46165384" y="59690"/>
                  </a:moveTo>
                  <a:cubicBezTo>
                    <a:pt x="46200944" y="59690"/>
                    <a:pt x="46230155" y="88900"/>
                    <a:pt x="46230155" y="124460"/>
                  </a:cubicBezTo>
                  <a:lnTo>
                    <a:pt x="46230155" y="34416026"/>
                  </a:lnTo>
                  <a:cubicBezTo>
                    <a:pt x="46230155" y="34451587"/>
                    <a:pt x="46200944" y="34480795"/>
                    <a:pt x="46165384" y="34480795"/>
                  </a:cubicBezTo>
                  <a:lnTo>
                    <a:pt x="124460" y="34480795"/>
                  </a:lnTo>
                  <a:cubicBezTo>
                    <a:pt x="88900" y="34480795"/>
                    <a:pt x="59690" y="34451587"/>
                    <a:pt x="59690" y="34416026"/>
                  </a:cubicBezTo>
                  <a:lnTo>
                    <a:pt x="59690" y="124460"/>
                  </a:lnTo>
                  <a:cubicBezTo>
                    <a:pt x="59690" y="88900"/>
                    <a:pt x="88900" y="59690"/>
                    <a:pt x="124460" y="59690"/>
                  </a:cubicBezTo>
                  <a:lnTo>
                    <a:pt x="46165384" y="59690"/>
                  </a:lnTo>
                  <a:moveTo>
                    <a:pt x="46165384" y="0"/>
                  </a:moveTo>
                  <a:lnTo>
                    <a:pt x="124460" y="0"/>
                  </a:lnTo>
                  <a:cubicBezTo>
                    <a:pt x="55880" y="0"/>
                    <a:pt x="0" y="55880"/>
                    <a:pt x="0" y="124460"/>
                  </a:cubicBezTo>
                  <a:lnTo>
                    <a:pt x="0" y="34416026"/>
                  </a:lnTo>
                  <a:cubicBezTo>
                    <a:pt x="0" y="34484605"/>
                    <a:pt x="55880" y="34540487"/>
                    <a:pt x="124460" y="34540487"/>
                  </a:cubicBezTo>
                  <a:lnTo>
                    <a:pt x="46165384" y="34540487"/>
                  </a:lnTo>
                  <a:cubicBezTo>
                    <a:pt x="46233966" y="34540487"/>
                    <a:pt x="46289844" y="34484605"/>
                    <a:pt x="46289844" y="34416026"/>
                  </a:cubicBezTo>
                  <a:lnTo>
                    <a:pt x="46289844" y="124460"/>
                  </a:lnTo>
                  <a:cubicBezTo>
                    <a:pt x="46289844" y="55880"/>
                    <a:pt x="46233966" y="0"/>
                    <a:pt x="46165384" y="0"/>
                  </a:cubicBezTo>
                  <a:close/>
                </a:path>
              </a:pathLst>
            </a:custGeom>
            <a:solidFill>
              <a:srgbClr val="000000"/>
            </a:solidFill>
          </p:spPr>
        </p:sp>
      </p:grpSp>
      <p:grpSp>
        <p:nvGrpSpPr>
          <p:cNvPr id="31" name="Group 31"/>
          <p:cNvGrpSpPr>
            <a:grpSpLocks noChangeAspect="1"/>
          </p:cNvGrpSpPr>
          <p:nvPr/>
        </p:nvGrpSpPr>
        <p:grpSpPr>
          <a:xfrm>
            <a:off x="1534680" y="330684"/>
            <a:ext cx="8500102" cy="1388061"/>
            <a:chOff x="0" y="0"/>
            <a:chExt cx="18938240" cy="6350000"/>
          </a:xfrm>
        </p:grpSpPr>
        <p:sp>
          <p:nvSpPr>
            <p:cNvPr id="32" name="Freeform 32"/>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33" name="Freeform 33"/>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4" name="Freeform 34"/>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5" name="Freeform 35"/>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6" name="TextBox 36"/>
          <p:cNvSpPr txBox="1"/>
          <p:nvPr/>
        </p:nvSpPr>
        <p:spPr>
          <a:xfrm>
            <a:off x="2135480" y="620684"/>
            <a:ext cx="7298499" cy="741550"/>
          </a:xfrm>
          <a:prstGeom prst="rect">
            <a:avLst/>
          </a:prstGeom>
        </p:spPr>
        <p:txBody>
          <a:bodyPr wrap="square" lIns="0" tIns="0" rIns="0" bIns="0" rtlCol="0" anchor="t">
            <a:spAutoFit/>
          </a:bodyPr>
          <a:lstStyle/>
          <a:p>
            <a:pPr algn="ctr">
              <a:lnSpc>
                <a:spcPct val="150000"/>
              </a:lnSpc>
              <a:spcBef>
                <a:spcPct val="0"/>
              </a:spcBef>
            </a:pPr>
            <a:r>
              <a:rPr lang="vi-VN" sz="3600" b="1" dirty="0">
                <a:solidFill>
                  <a:srgbClr val="000000"/>
                </a:solidFill>
              </a:rPr>
              <a:t>VẼ HÌNH CHIẾU VUÔNG GÓC</a:t>
            </a:r>
            <a:endParaRPr lang="en-US" sz="3600" b="1" dirty="0">
              <a:solidFill>
                <a:srgbClr val="000000"/>
              </a:solidFill>
            </a:endParaRPr>
          </a:p>
        </p:txBody>
      </p:sp>
      <p:sp>
        <p:nvSpPr>
          <p:cNvPr id="39" name="TextBox 39"/>
          <p:cNvSpPr txBox="1"/>
          <p:nvPr/>
        </p:nvSpPr>
        <p:spPr>
          <a:xfrm>
            <a:off x="6394454" y="3003097"/>
            <a:ext cx="4914465" cy="355225"/>
          </a:xfrm>
          <a:prstGeom prst="rect">
            <a:avLst/>
          </a:prstGeom>
        </p:spPr>
        <p:txBody>
          <a:bodyPr lIns="0" tIns="0" rIns="0" bIns="0" rtlCol="0" anchor="t">
            <a:spAutoFit/>
          </a:bodyPr>
          <a:lstStyle/>
          <a:p>
            <a:pPr algn="ctr">
              <a:lnSpc>
                <a:spcPts val="2613"/>
              </a:lnSpc>
              <a:spcBef>
                <a:spcPct val="0"/>
              </a:spcBef>
            </a:pPr>
            <a:r>
              <a:rPr lang="vi-VN" sz="3200" b="1" u="sng" dirty="0">
                <a:solidFill>
                  <a:srgbClr val="000000"/>
                </a:solidFill>
              </a:rPr>
              <a:t>BƯỚC 4</a:t>
            </a:r>
            <a:endParaRPr lang="en-US" sz="3200" b="1" u="sng" dirty="0">
              <a:solidFill>
                <a:srgbClr val="000000"/>
              </a:solidFill>
            </a:endParaRPr>
          </a:p>
        </p:txBody>
      </p:sp>
      <p:pic>
        <p:nvPicPr>
          <p:cNvPr id="63" name="Picture 6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402" y="161625"/>
            <a:ext cx="1884700" cy="1597863"/>
          </a:xfrm>
          <a:prstGeom prst="rect">
            <a:avLst/>
          </a:prstGeom>
        </p:spPr>
      </p:pic>
      <p:pic>
        <p:nvPicPr>
          <p:cNvPr id="64" name="Picture 6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0174422" y="623966"/>
            <a:ext cx="1829825" cy="1131165"/>
          </a:xfrm>
          <a:prstGeom prst="rect">
            <a:avLst/>
          </a:prstGeom>
        </p:spPr>
      </p:pic>
      <p:sp>
        <p:nvSpPr>
          <p:cNvPr id="66" name="TextBox 65">
            <a:extLst>
              <a:ext uri="{FF2B5EF4-FFF2-40B4-BE49-F238E27FC236}">
                <a16:creationId xmlns:a16="http://schemas.microsoft.com/office/drawing/2014/main" xmlns="" id="{C6BB649F-43B5-47CB-8513-77196B02AB0A}"/>
              </a:ext>
            </a:extLst>
          </p:cNvPr>
          <p:cNvSpPr txBox="1"/>
          <p:nvPr/>
        </p:nvSpPr>
        <p:spPr>
          <a:xfrm>
            <a:off x="6586300" y="3459358"/>
            <a:ext cx="4722619" cy="1478418"/>
          </a:xfrm>
          <a:prstGeom prst="rect">
            <a:avLst/>
          </a:prstGeom>
          <a:noFill/>
        </p:spPr>
        <p:txBody>
          <a:bodyPr wrap="square">
            <a:spAutoFit/>
          </a:bodyPr>
          <a:lstStyle/>
          <a:p>
            <a:pPr algn="ctr">
              <a:lnSpc>
                <a:spcPct val="150000"/>
              </a:lnSpc>
              <a:spcBef>
                <a:spcPts val="200"/>
              </a:spcBef>
              <a:spcAft>
                <a:spcPts val="200"/>
              </a:spcAft>
            </a:pPr>
            <a:r>
              <a:rPr lang="en-US" sz="3200" dirty="0" err="1">
                <a:solidFill>
                  <a:srgbClr val="C00000"/>
                </a:solidFill>
                <a:latin typeface="Arial" panose="020B0604020202020204" pitchFamily="34" charset="0"/>
                <a:cs typeface="Arial" panose="020B0604020202020204" pitchFamily="34" charset="0"/>
              </a:rPr>
              <a:t>Hoàn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thiện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nét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vẽ</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theo</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đúng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tiêu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chuẩn</a:t>
            </a:r>
            <a:r>
              <a:rPr lang="en-US" sz="3200" dirty="0">
                <a:solidFill>
                  <a:srgbClr val="C00000"/>
                </a:solidFill>
                <a:latin typeface="Arial" panose="020B0604020202020204" pitchFamily="34" charset="0"/>
                <a:cs typeface="Arial" panose="020B0604020202020204" pitchFamily="34" charset="0"/>
              </a:rPr>
              <a:t>.</a:t>
            </a:r>
            <a:endParaRPr lang="en-US" sz="3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20" name="image8.png">
            <a:extLst>
              <a:ext uri="{FF2B5EF4-FFF2-40B4-BE49-F238E27FC236}">
                <a16:creationId xmlns:a16="http://schemas.microsoft.com/office/drawing/2014/main" xmlns="" id="{25EC21DD-6D15-4B06-8DC4-3D79FAB5D1CE}"/>
              </a:ext>
            </a:extLst>
          </p:cNvPr>
          <p:cNvPicPr/>
          <p:nvPr/>
        </p:nvPicPr>
        <p:blipFill>
          <a:blip r:embed="rId6"/>
          <a:srcRect/>
          <a:stretch>
            <a:fillRect/>
          </a:stretch>
        </p:blipFill>
        <p:spPr>
          <a:xfrm>
            <a:off x="1469701" y="2427514"/>
            <a:ext cx="3439461" cy="3469929"/>
          </a:xfrm>
          <a:prstGeom prst="rect">
            <a:avLst/>
          </a:prstGeom>
          <a:ln/>
        </p:spPr>
      </p:pic>
      <p:grpSp>
        <p:nvGrpSpPr>
          <p:cNvPr id="21" name="Group 21">
            <a:extLst>
              <a:ext uri="{FF2B5EF4-FFF2-40B4-BE49-F238E27FC236}">
                <a16:creationId xmlns:a16="http://schemas.microsoft.com/office/drawing/2014/main" xmlns="" id="{F14111FE-66EE-4A56-B621-874AF2368A6B}"/>
              </a:ext>
            </a:extLst>
          </p:cNvPr>
          <p:cNvGrpSpPr/>
          <p:nvPr/>
        </p:nvGrpSpPr>
        <p:grpSpPr>
          <a:xfrm rot="5017634">
            <a:off x="6190195" y="5403597"/>
            <a:ext cx="902130" cy="1463299"/>
            <a:chOff x="0" y="0"/>
            <a:chExt cx="1071841" cy="1634030"/>
          </a:xfrm>
        </p:grpSpPr>
        <p:sp>
          <p:nvSpPr>
            <p:cNvPr id="22" name="AutoShape 22">
              <a:extLst>
                <a:ext uri="{FF2B5EF4-FFF2-40B4-BE49-F238E27FC236}">
                  <a16:creationId xmlns:a16="http://schemas.microsoft.com/office/drawing/2014/main" xmlns="" id="{4FD37000-783A-4B04-8948-EFEC77E337AC}"/>
                </a:ext>
              </a:extLst>
            </p:cNvPr>
            <p:cNvSpPr/>
            <p:nvPr/>
          </p:nvSpPr>
          <p:spPr>
            <a:xfrm rot="-1658072">
              <a:off x="377267" y="-8145"/>
              <a:ext cx="317307" cy="1650319"/>
            </a:xfrm>
            <a:prstGeom prst="rect">
              <a:avLst/>
            </a:prstGeom>
            <a:solidFill>
              <a:srgbClr val="FFFFFF"/>
            </a:solidFill>
          </p:spPr>
        </p:sp>
        <p:pic>
          <p:nvPicPr>
            <p:cNvPr id="23" name="Picture 23">
              <a:extLst>
                <a:ext uri="{FF2B5EF4-FFF2-40B4-BE49-F238E27FC236}">
                  <a16:creationId xmlns:a16="http://schemas.microsoft.com/office/drawing/2014/main" xmlns="" id="{B466393D-2EF2-40F0-BAF8-F989EE6E66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653469" flipH="1">
              <a:off x="366089" y="-15931"/>
              <a:ext cx="339663" cy="1665892"/>
            </a:xfrm>
            <a:prstGeom prst="rect">
              <a:avLst/>
            </a:prstGeom>
          </p:spPr>
        </p:pic>
      </p:grpSp>
      <p:pic>
        <p:nvPicPr>
          <p:cNvPr id="25" name="Picture 5">
            <a:extLst>
              <a:ext uri="{FF2B5EF4-FFF2-40B4-BE49-F238E27FC236}">
                <a16:creationId xmlns:a16="http://schemas.microsoft.com/office/drawing/2014/main" xmlns="" id="{480596B4-6CED-4EE8-8F86-20231497F14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316295">
            <a:off x="10535488" y="5076891"/>
            <a:ext cx="1654636" cy="1641103"/>
          </a:xfrm>
          <a:prstGeom prst="rect">
            <a:avLst/>
          </a:prstGeom>
        </p:spPr>
      </p:pic>
    </p:spTree>
    <p:extLst>
      <p:ext uri="{BB962C8B-B14F-4D97-AF65-F5344CB8AC3E}">
        <p14:creationId xmlns:p14="http://schemas.microsoft.com/office/powerpoint/2010/main" val="360394262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barn(inVertical)">
                                      <p:cBhvr>
                                        <p:cTn id="12" dur="500"/>
                                        <p:tgtEl>
                                          <p:spTgt spid="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wipe(down)">
                                      <p:cBhvr>
                                        <p:cTn id="17" dur="290">
                                          <p:stCondLst>
                                            <p:cond delay="0"/>
                                          </p:stCondLst>
                                        </p:cTn>
                                        <p:tgtEl>
                                          <p:spTgt spid="66">
                                            <p:txEl>
                                              <p:pRg st="0" end="0"/>
                                            </p:txEl>
                                          </p:spTgt>
                                        </p:tgtEl>
                                      </p:cBhvr>
                                    </p:animEffect>
                                    <p:anim calcmode="lin" valueType="num">
                                      <p:cBhvr>
                                        <p:cTn id="18" dur="911" tmFilter="0,0; 0.14,0.36; 0.43,0.73; 0.71,0.91; 1.0,1.0">
                                          <p:stCondLst>
                                            <p:cond delay="0"/>
                                          </p:stCondLst>
                                        </p:cTn>
                                        <p:tgtEl>
                                          <p:spTgt spid="66">
                                            <p:txEl>
                                              <p:pRg st="0" end="0"/>
                                            </p:txEl>
                                          </p:spTgt>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66">
                                            <p:txEl>
                                              <p:pRg st="0" end="0"/>
                                            </p:txEl>
                                          </p:spTgt>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66">
                                            <p:txEl>
                                              <p:pRg st="0" end="0"/>
                                            </p:txEl>
                                          </p:spTgt>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66">
                                            <p:txEl>
                                              <p:pRg st="0" end="0"/>
                                            </p:txEl>
                                          </p:spTgt>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66">
                                            <p:txEl>
                                              <p:pRg st="0" end="0"/>
                                            </p:txEl>
                                          </p:spTgt>
                                        </p:tgtEl>
                                        <p:attrNameLst>
                                          <p:attrName>ppt_y</p:attrName>
                                        </p:attrNameLst>
                                      </p:cBhvr>
                                      <p:tavLst>
                                        <p:tav tm="0" fmla="#ppt_y-sin(pi*$)/81">
                                          <p:val>
                                            <p:fltVal val="0"/>
                                          </p:val>
                                        </p:tav>
                                        <p:tav tm="100000">
                                          <p:val>
                                            <p:fltVal val="1"/>
                                          </p:val>
                                        </p:tav>
                                      </p:tavLst>
                                    </p:anim>
                                    <p:animScale>
                                      <p:cBhvr>
                                        <p:cTn id="23" dur="13">
                                          <p:stCondLst>
                                            <p:cond delay="325"/>
                                          </p:stCondLst>
                                        </p:cTn>
                                        <p:tgtEl>
                                          <p:spTgt spid="66">
                                            <p:txEl>
                                              <p:pRg st="0" end="0"/>
                                            </p:txEl>
                                          </p:spTgt>
                                        </p:tgtEl>
                                      </p:cBhvr>
                                      <p:to x="100000" y="60000"/>
                                    </p:animScale>
                                    <p:animScale>
                                      <p:cBhvr>
                                        <p:cTn id="24" dur="83" decel="50000">
                                          <p:stCondLst>
                                            <p:cond delay="338"/>
                                          </p:stCondLst>
                                        </p:cTn>
                                        <p:tgtEl>
                                          <p:spTgt spid="66">
                                            <p:txEl>
                                              <p:pRg st="0" end="0"/>
                                            </p:txEl>
                                          </p:spTgt>
                                        </p:tgtEl>
                                      </p:cBhvr>
                                      <p:to x="100000" y="100000"/>
                                    </p:animScale>
                                    <p:animScale>
                                      <p:cBhvr>
                                        <p:cTn id="25" dur="13">
                                          <p:stCondLst>
                                            <p:cond delay="656"/>
                                          </p:stCondLst>
                                        </p:cTn>
                                        <p:tgtEl>
                                          <p:spTgt spid="66">
                                            <p:txEl>
                                              <p:pRg st="0" end="0"/>
                                            </p:txEl>
                                          </p:spTgt>
                                        </p:tgtEl>
                                      </p:cBhvr>
                                      <p:to x="100000" y="80000"/>
                                    </p:animScale>
                                    <p:animScale>
                                      <p:cBhvr>
                                        <p:cTn id="26" dur="83" decel="50000">
                                          <p:stCondLst>
                                            <p:cond delay="669"/>
                                          </p:stCondLst>
                                        </p:cTn>
                                        <p:tgtEl>
                                          <p:spTgt spid="66">
                                            <p:txEl>
                                              <p:pRg st="0" end="0"/>
                                            </p:txEl>
                                          </p:spTgt>
                                        </p:tgtEl>
                                      </p:cBhvr>
                                      <p:to x="100000" y="100000"/>
                                    </p:animScale>
                                    <p:animScale>
                                      <p:cBhvr>
                                        <p:cTn id="27" dur="13">
                                          <p:stCondLst>
                                            <p:cond delay="821"/>
                                          </p:stCondLst>
                                        </p:cTn>
                                        <p:tgtEl>
                                          <p:spTgt spid="66">
                                            <p:txEl>
                                              <p:pRg st="0" end="0"/>
                                            </p:txEl>
                                          </p:spTgt>
                                        </p:tgtEl>
                                      </p:cBhvr>
                                      <p:to x="100000" y="90000"/>
                                    </p:animScale>
                                    <p:animScale>
                                      <p:cBhvr>
                                        <p:cTn id="28" dur="83" decel="50000">
                                          <p:stCondLst>
                                            <p:cond delay="834"/>
                                          </p:stCondLst>
                                        </p:cTn>
                                        <p:tgtEl>
                                          <p:spTgt spid="66">
                                            <p:txEl>
                                              <p:pRg st="0" end="0"/>
                                            </p:txEl>
                                          </p:spTgt>
                                        </p:tgtEl>
                                      </p:cBhvr>
                                      <p:to x="100000" y="100000"/>
                                    </p:animScale>
                                    <p:animScale>
                                      <p:cBhvr>
                                        <p:cTn id="29" dur="13">
                                          <p:stCondLst>
                                            <p:cond delay="904"/>
                                          </p:stCondLst>
                                        </p:cTn>
                                        <p:tgtEl>
                                          <p:spTgt spid="66">
                                            <p:txEl>
                                              <p:pRg st="0" end="0"/>
                                            </p:txEl>
                                          </p:spTgt>
                                        </p:tgtEl>
                                      </p:cBhvr>
                                      <p:to x="100000" y="95000"/>
                                    </p:animScale>
                                    <p:animScale>
                                      <p:cBhvr>
                                        <p:cTn id="30" dur="83" decel="50000">
                                          <p:stCondLst>
                                            <p:cond delay="917"/>
                                          </p:stCondLst>
                                        </p:cTn>
                                        <p:tgtEl>
                                          <p:spTgt spid="66">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63" t="14865" r="2263" b="31454"/>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7980" y="524240"/>
            <a:ext cx="11636039" cy="6102516"/>
          </a:xfrm>
          <a:prstGeom prst="rect">
            <a:avLst/>
          </a:prstGeom>
        </p:spPr>
      </p:pic>
      <p:sp>
        <p:nvSpPr>
          <p:cNvPr id="20" name="TextBox 19">
            <a:extLst>
              <a:ext uri="{FF2B5EF4-FFF2-40B4-BE49-F238E27FC236}">
                <a16:creationId xmlns:a16="http://schemas.microsoft.com/office/drawing/2014/main" xmlns="" id="{0E605D0C-AB5C-4E72-91EC-4701860766AA}"/>
              </a:ext>
            </a:extLst>
          </p:cNvPr>
          <p:cNvSpPr txBox="1"/>
          <p:nvPr/>
        </p:nvSpPr>
        <p:spPr>
          <a:xfrm>
            <a:off x="1565148" y="1222221"/>
            <a:ext cx="9779529" cy="1951496"/>
          </a:xfrm>
          <a:prstGeom prst="rect">
            <a:avLst/>
          </a:prstGeom>
          <a:noFill/>
        </p:spPr>
        <p:txBody>
          <a:bodyPr wrap="square">
            <a:spAutoFit/>
          </a:bodyPr>
          <a:lstStyle/>
          <a:p>
            <a:pPr algn="ctr">
              <a:lnSpc>
                <a:spcPct val="150000"/>
              </a:lnSpc>
              <a:spcBef>
                <a:spcPts val="300"/>
              </a:spcBef>
              <a:spcAft>
                <a:spcPts val="300"/>
              </a:spcAft>
            </a:pPr>
            <a:r>
              <a:rPr lang="vi-VN" sz="2800" b="1" dirty="0">
                <a:solidFill>
                  <a:schemeClr val="bg1"/>
                </a:solidFill>
                <a:latin typeface="Arial" panose="020B0604020202020204" pitchFamily="34" charset="0"/>
                <a:cs typeface="Arial" panose="020B0604020202020204" pitchFamily="34" charset="0"/>
              </a:rPr>
              <a:t>Thực hành: </a:t>
            </a:r>
            <a:r>
              <a:rPr lang="en-US" sz="2800" dirty="0">
                <a:solidFill>
                  <a:schemeClr val="bg1"/>
                </a:solidFill>
                <a:latin typeface="Arial" panose="020B0604020202020204" pitchFamily="34" charset="0"/>
                <a:cs typeface="Arial" panose="020B0604020202020204" pitchFamily="34" charset="0"/>
              </a:rPr>
              <a:t>Cho </a:t>
            </a:r>
            <a:r>
              <a:rPr lang="en-US" sz="2800" dirty="0" err="1">
                <a:solidFill>
                  <a:schemeClr val="bg1"/>
                </a:solidFill>
                <a:latin typeface="Arial" panose="020B0604020202020204" pitchFamily="34" charset="0"/>
                <a:cs typeface="Arial" panose="020B0604020202020204" pitchFamily="34" charset="0"/>
              </a:rPr>
              <a:t>mô</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hình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chiều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của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các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vật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mẫu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Hình</a:t>
            </a:r>
            <a:r>
              <a:rPr lang="en-US" sz="2800" dirty="0">
                <a:solidFill>
                  <a:schemeClr val="bg1"/>
                </a:solidFill>
                <a:latin typeface="Arial" panose="020B0604020202020204" pitchFamily="34" charset="0"/>
                <a:cs typeface="Arial" panose="020B0604020202020204" pitchFamily="34" charset="0"/>
              </a:rPr>
              <a:t> 9.17 </a:t>
            </a:r>
            <a:r>
              <a:rPr lang="en-US" sz="2800" dirty="0" err="1">
                <a:solidFill>
                  <a:schemeClr val="bg1"/>
                </a:solidFill>
                <a:latin typeface="Arial" panose="020B0604020202020204" pitchFamily="34" charset="0"/>
                <a:cs typeface="Arial" panose="020B0604020202020204" pitchFamily="34" charset="0"/>
              </a:rPr>
              <a:t>đến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Hình</a:t>
            </a:r>
            <a:r>
              <a:rPr lang="en-US" sz="2800" dirty="0">
                <a:solidFill>
                  <a:schemeClr val="bg1"/>
                </a:solidFill>
                <a:latin typeface="Arial" panose="020B0604020202020204" pitchFamily="34" charset="0"/>
                <a:cs typeface="Arial" panose="020B0604020202020204" pitchFamily="34" charset="0"/>
              </a:rPr>
              <a:t> 9.20). </a:t>
            </a:r>
            <a:r>
              <a:rPr lang="en-US" sz="2800" dirty="0" err="1">
                <a:solidFill>
                  <a:schemeClr val="bg1"/>
                </a:solidFill>
                <a:latin typeface="Arial" panose="020B0604020202020204" pitchFamily="34" charset="0"/>
                <a:cs typeface="Arial" panose="020B0604020202020204" pitchFamily="34" charset="0"/>
              </a:rPr>
              <a:t>Lập</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bản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vẽ</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kĩ</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thuật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gồm</a:t>
            </a:r>
            <a:r>
              <a:rPr lang="en-US" sz="2800" dirty="0">
                <a:solidFill>
                  <a:schemeClr val="bg1"/>
                </a:solidFill>
                <a:latin typeface="Arial" panose="020B0604020202020204" pitchFamily="34" charset="0"/>
                <a:cs typeface="Arial" panose="020B0604020202020204" pitchFamily="34" charset="0"/>
              </a:rPr>
              <a:t> 3 </a:t>
            </a:r>
            <a:r>
              <a:rPr lang="en-US" sz="2800" dirty="0" err="1">
                <a:solidFill>
                  <a:schemeClr val="bg1"/>
                </a:solidFill>
                <a:latin typeface="Arial" panose="020B0604020202020204" pitchFamily="34" charset="0"/>
                <a:cs typeface="Arial" panose="020B0604020202020204" pitchFamily="34" charset="0"/>
              </a:rPr>
              <a:t>hình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chiếu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vuông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góc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của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các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vật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thể</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đó</a:t>
            </a:r>
            <a:r>
              <a:rPr lang="en-US" sz="2800" dirty="0">
                <a:solidFill>
                  <a:schemeClr val="bg1"/>
                </a:solidFill>
                <a:latin typeface="Arial" panose="020B0604020202020204" pitchFamily="34" charset="0"/>
                <a:cs typeface="Arial" panose="020B0604020202020204" pitchFamily="34" charset="0"/>
              </a:rPr>
              <a:t>.</a:t>
            </a:r>
          </a:p>
        </p:txBody>
      </p:sp>
      <p:pic>
        <p:nvPicPr>
          <p:cNvPr id="22" name="image64.png">
            <a:extLst>
              <a:ext uri="{FF2B5EF4-FFF2-40B4-BE49-F238E27FC236}">
                <a16:creationId xmlns:a16="http://schemas.microsoft.com/office/drawing/2014/main" xmlns="" id="{781DC78D-8C27-40D4-AE6D-41CDD754C929}"/>
              </a:ext>
            </a:extLst>
          </p:cNvPr>
          <p:cNvPicPr/>
          <p:nvPr/>
        </p:nvPicPr>
        <p:blipFill>
          <a:blip r:embed="rId5"/>
          <a:srcRect/>
          <a:stretch>
            <a:fillRect/>
          </a:stretch>
        </p:blipFill>
        <p:spPr>
          <a:xfrm>
            <a:off x="2527684" y="3542882"/>
            <a:ext cx="7136630" cy="2287160"/>
          </a:xfrm>
          <a:prstGeom prst="rect">
            <a:avLst/>
          </a:prstGeom>
          <a:ln/>
        </p:spPr>
      </p:pic>
      <p:pic>
        <p:nvPicPr>
          <p:cNvPr id="24" name="Picture 13">
            <a:extLst>
              <a:ext uri="{FF2B5EF4-FFF2-40B4-BE49-F238E27FC236}">
                <a16:creationId xmlns:a16="http://schemas.microsoft.com/office/drawing/2014/main" xmlns="" id="{19BA18D3-6CAD-4421-BCE7-2C5897492B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707906" y="1241189"/>
            <a:ext cx="1158522" cy="1120586"/>
          </a:xfrm>
          <a:prstGeom prst="rect">
            <a:avLst/>
          </a:prstGeom>
        </p:spPr>
      </p:pic>
      <p:pic>
        <p:nvPicPr>
          <p:cNvPr id="27" name="Picture 54">
            <a:extLst>
              <a:ext uri="{FF2B5EF4-FFF2-40B4-BE49-F238E27FC236}">
                <a16:creationId xmlns:a16="http://schemas.microsoft.com/office/drawing/2014/main" xmlns="" id="{999B7598-11D7-445A-905A-B9EE7418CE7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0834">
            <a:off x="249242" y="4952903"/>
            <a:ext cx="810158" cy="1754279"/>
          </a:xfrm>
          <a:prstGeom prst="rect">
            <a:avLst/>
          </a:prstGeom>
        </p:spPr>
      </p:pic>
      <p:pic>
        <p:nvPicPr>
          <p:cNvPr id="33" name="Picture 10">
            <a:extLst>
              <a:ext uri="{FF2B5EF4-FFF2-40B4-BE49-F238E27FC236}">
                <a16:creationId xmlns:a16="http://schemas.microsoft.com/office/drawing/2014/main" xmlns="" id="{9C4657A8-86E3-4CC3-9E40-55AF7B2B65E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84591">
            <a:off x="10511646" y="5154679"/>
            <a:ext cx="1426621" cy="1477641"/>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11128" y="0"/>
            <a:ext cx="11369744" cy="6660495"/>
            <a:chOff x="0" y="0"/>
            <a:chExt cx="2354580" cy="3001250"/>
          </a:xfrm>
        </p:grpSpPr>
        <p:sp>
          <p:nvSpPr>
            <p:cNvPr id="3" name="Freeform 3"/>
            <p:cNvSpPr/>
            <p:nvPr/>
          </p:nvSpPr>
          <p:spPr>
            <a:xfrm>
              <a:off x="0" y="0"/>
              <a:ext cx="2353310" cy="3001250"/>
            </a:xfrm>
            <a:custGeom>
              <a:avLst/>
              <a:gdLst/>
              <a:ahLst/>
              <a:cxnLst/>
              <a:rect l="l" t="t" r="r" b="b"/>
              <a:pathLst>
                <a:path w="2353310" h="3001250">
                  <a:moveTo>
                    <a:pt x="784860" y="2933940"/>
                  </a:moveTo>
                  <a:cubicBezTo>
                    <a:pt x="905510" y="2974580"/>
                    <a:pt x="1042670" y="3001250"/>
                    <a:pt x="1177290" y="3001250"/>
                  </a:cubicBezTo>
                  <a:cubicBezTo>
                    <a:pt x="1311910" y="3001250"/>
                    <a:pt x="1441450" y="2978390"/>
                    <a:pt x="1560830" y="2937750"/>
                  </a:cubicBezTo>
                  <a:cubicBezTo>
                    <a:pt x="1563370" y="2936480"/>
                    <a:pt x="1565910" y="2936480"/>
                    <a:pt x="1568450" y="2935210"/>
                  </a:cubicBezTo>
                  <a:cubicBezTo>
                    <a:pt x="2016760" y="2772650"/>
                    <a:pt x="2346960" y="2343390"/>
                    <a:pt x="2353310" y="1841333"/>
                  </a:cubicBezTo>
                  <a:lnTo>
                    <a:pt x="2353310" y="0"/>
                  </a:lnTo>
                  <a:lnTo>
                    <a:pt x="0" y="0"/>
                  </a:lnTo>
                  <a:lnTo>
                    <a:pt x="0" y="1839961"/>
                  </a:lnTo>
                  <a:cubicBezTo>
                    <a:pt x="6350" y="2345930"/>
                    <a:pt x="331470" y="2775190"/>
                    <a:pt x="784860" y="2933940"/>
                  </a:cubicBezTo>
                  <a:close/>
                </a:path>
              </a:pathLst>
            </a:custGeom>
            <a:solidFill>
              <a:srgbClr val="3D405B"/>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904" y="273360"/>
            <a:ext cx="1103397" cy="1093742"/>
          </a:xfrm>
          <a:prstGeom prst="rect">
            <a:avLst/>
          </a:prstGeom>
        </p:spPr>
      </p:pic>
      <p:sp>
        <p:nvSpPr>
          <p:cNvPr id="17" name="TextBox 16">
            <a:extLst>
              <a:ext uri="{FF2B5EF4-FFF2-40B4-BE49-F238E27FC236}">
                <a16:creationId xmlns:a16="http://schemas.microsoft.com/office/drawing/2014/main" xmlns="" id="{FA0D5F9E-8FE5-4541-ACE8-A6D113A441AC}"/>
              </a:ext>
            </a:extLst>
          </p:cNvPr>
          <p:cNvSpPr txBox="1"/>
          <p:nvPr/>
        </p:nvSpPr>
        <p:spPr>
          <a:xfrm>
            <a:off x="3211824" y="343503"/>
            <a:ext cx="6096000" cy="505203"/>
          </a:xfrm>
          <a:prstGeom prst="rect">
            <a:avLst/>
          </a:prstGeom>
          <a:noFill/>
        </p:spPr>
        <p:txBody>
          <a:bodyPr wrap="square">
            <a:spAutoFit/>
          </a:bodyPr>
          <a:lstStyle/>
          <a:p>
            <a:pPr algn="ctr">
              <a:lnSpc>
                <a:spcPts val="3200"/>
              </a:lnSpc>
              <a:spcBef>
                <a:spcPct val="0"/>
              </a:spcBef>
            </a:pPr>
            <a:r>
              <a:rPr lang="vi-VN" sz="3600" b="1" dirty="0">
                <a:solidFill>
                  <a:schemeClr val="bg1"/>
                </a:solidFill>
              </a:rPr>
              <a:t>Trả lời</a:t>
            </a:r>
          </a:p>
        </p:txBody>
      </p:sp>
      <p:grpSp>
        <p:nvGrpSpPr>
          <p:cNvPr id="25" name="Group 41">
            <a:extLst>
              <a:ext uri="{FF2B5EF4-FFF2-40B4-BE49-F238E27FC236}">
                <a16:creationId xmlns:a16="http://schemas.microsoft.com/office/drawing/2014/main" xmlns="" id="{592DBFA2-C89D-4C69-AFB3-51102C5111D6}"/>
              </a:ext>
            </a:extLst>
          </p:cNvPr>
          <p:cNvGrpSpPr/>
          <p:nvPr/>
        </p:nvGrpSpPr>
        <p:grpSpPr>
          <a:xfrm rot="2960678">
            <a:off x="10881603" y="792726"/>
            <a:ext cx="1019607" cy="519927"/>
            <a:chOff x="0" y="0"/>
            <a:chExt cx="2039215" cy="1039854"/>
          </a:xfrm>
        </p:grpSpPr>
        <p:pic>
          <p:nvPicPr>
            <p:cNvPr id="26" name="Picture 42">
              <a:extLst>
                <a:ext uri="{FF2B5EF4-FFF2-40B4-BE49-F238E27FC236}">
                  <a16:creationId xmlns:a16="http://schemas.microsoft.com/office/drawing/2014/main" xmlns="" id="{2B10277B-495F-408F-96BE-C8554B32E5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23952" y="14197"/>
              <a:ext cx="1991311" cy="995655"/>
            </a:xfrm>
            <a:prstGeom prst="rect">
              <a:avLst/>
            </a:prstGeom>
          </p:spPr>
        </p:pic>
        <p:pic>
          <p:nvPicPr>
            <p:cNvPr id="27" name="Picture 43">
              <a:extLst>
                <a:ext uri="{FF2B5EF4-FFF2-40B4-BE49-F238E27FC236}">
                  <a16:creationId xmlns:a16="http://schemas.microsoft.com/office/drawing/2014/main" xmlns="" id="{B3F0C0CC-322B-4561-9EEC-6E8CF31A79F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2039215" cy="1039854"/>
            </a:xfrm>
            <a:prstGeom prst="rect">
              <a:avLst/>
            </a:prstGeom>
          </p:spPr>
        </p:pic>
      </p:grpSp>
      <p:pic>
        <p:nvPicPr>
          <p:cNvPr id="28" name="Picture 52">
            <a:extLst>
              <a:ext uri="{FF2B5EF4-FFF2-40B4-BE49-F238E27FC236}">
                <a16:creationId xmlns:a16="http://schemas.microsoft.com/office/drawing/2014/main" xmlns="" id="{80FFCF1B-0D4E-46E5-9759-E659E3BE73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30021">
            <a:off x="8710936" y="338144"/>
            <a:ext cx="618824" cy="964173"/>
          </a:xfrm>
          <a:prstGeom prst="rect">
            <a:avLst/>
          </a:prstGeom>
        </p:spPr>
      </p:pic>
      <p:pic>
        <p:nvPicPr>
          <p:cNvPr id="29" name="Picture 40">
            <a:extLst>
              <a:ext uri="{FF2B5EF4-FFF2-40B4-BE49-F238E27FC236}">
                <a16:creationId xmlns:a16="http://schemas.microsoft.com/office/drawing/2014/main" xmlns="" id="{F65BE972-20C8-4089-B0EC-3E6B2ACB737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989970" flipH="1" flipV="1">
            <a:off x="949746" y="4945752"/>
            <a:ext cx="1292545" cy="844798"/>
          </a:xfrm>
          <a:prstGeom prst="rect">
            <a:avLst/>
          </a:prstGeom>
        </p:spPr>
      </p:pic>
      <p:pic>
        <p:nvPicPr>
          <p:cNvPr id="22" name="image65.png">
            <a:extLst>
              <a:ext uri="{FF2B5EF4-FFF2-40B4-BE49-F238E27FC236}">
                <a16:creationId xmlns:a16="http://schemas.microsoft.com/office/drawing/2014/main" xmlns="" id="{F3F486F1-0F7D-402E-86EB-B21B50669199}"/>
              </a:ext>
            </a:extLst>
          </p:cNvPr>
          <p:cNvPicPr/>
          <p:nvPr/>
        </p:nvPicPr>
        <p:blipFill>
          <a:blip r:embed="rId12"/>
          <a:srcRect/>
          <a:stretch>
            <a:fillRect/>
          </a:stretch>
        </p:blipFill>
        <p:spPr>
          <a:xfrm>
            <a:off x="2803433" y="1277935"/>
            <a:ext cx="5672442" cy="2703317"/>
          </a:xfrm>
          <a:prstGeom prst="rect">
            <a:avLst/>
          </a:prstGeom>
          <a:ln/>
        </p:spPr>
      </p:pic>
      <p:pic>
        <p:nvPicPr>
          <p:cNvPr id="30" name="image17.png">
            <a:extLst>
              <a:ext uri="{FF2B5EF4-FFF2-40B4-BE49-F238E27FC236}">
                <a16:creationId xmlns:a16="http://schemas.microsoft.com/office/drawing/2014/main" xmlns="" id="{65466EEB-2D97-42DF-88AE-CE0CC790594B}"/>
              </a:ext>
            </a:extLst>
          </p:cNvPr>
          <p:cNvPicPr/>
          <p:nvPr/>
        </p:nvPicPr>
        <p:blipFill>
          <a:blip r:embed="rId13"/>
          <a:srcRect/>
          <a:stretch>
            <a:fillRect/>
          </a:stretch>
        </p:blipFill>
        <p:spPr>
          <a:xfrm>
            <a:off x="5856513" y="4127509"/>
            <a:ext cx="4834625" cy="2430640"/>
          </a:xfrm>
          <a:prstGeom prst="rect">
            <a:avLst/>
          </a:prstGeom>
          <a:ln/>
        </p:spPr>
      </p:pic>
      <p:pic>
        <p:nvPicPr>
          <p:cNvPr id="31" name="Graphic 30">
            <a:extLst>
              <a:ext uri="{FF2B5EF4-FFF2-40B4-BE49-F238E27FC236}">
                <a16:creationId xmlns:a16="http://schemas.microsoft.com/office/drawing/2014/main" xmlns="" id="{F0129959-5944-4DE0-8390-535913B582D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874625">
            <a:off x="958505" y="1375852"/>
            <a:ext cx="964732" cy="1908001"/>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290">
                                          <p:stCondLst>
                                            <p:cond delay="0"/>
                                          </p:stCondLst>
                                        </p:cTn>
                                        <p:tgtEl>
                                          <p:spTgt spid="17">
                                            <p:txEl>
                                              <p:pRg st="0" end="0"/>
                                            </p:txEl>
                                          </p:spTgt>
                                        </p:tgtEl>
                                      </p:cBhvr>
                                    </p:animEffect>
                                    <p:anim calcmode="lin" valueType="num">
                                      <p:cBhvr>
                                        <p:cTn id="8" dur="911"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7">
                                            <p:txEl>
                                              <p:pRg st="0" end="0"/>
                                            </p:txEl>
                                          </p:spTgt>
                                        </p:tgtEl>
                                      </p:cBhvr>
                                      <p:to x="100000" y="60000"/>
                                    </p:animScale>
                                    <p:animScale>
                                      <p:cBhvr>
                                        <p:cTn id="14" dur="83" decel="50000">
                                          <p:stCondLst>
                                            <p:cond delay="338"/>
                                          </p:stCondLst>
                                        </p:cTn>
                                        <p:tgtEl>
                                          <p:spTgt spid="17">
                                            <p:txEl>
                                              <p:pRg st="0" end="0"/>
                                            </p:txEl>
                                          </p:spTgt>
                                        </p:tgtEl>
                                      </p:cBhvr>
                                      <p:to x="100000" y="100000"/>
                                    </p:animScale>
                                    <p:animScale>
                                      <p:cBhvr>
                                        <p:cTn id="15" dur="13">
                                          <p:stCondLst>
                                            <p:cond delay="656"/>
                                          </p:stCondLst>
                                        </p:cTn>
                                        <p:tgtEl>
                                          <p:spTgt spid="17">
                                            <p:txEl>
                                              <p:pRg st="0" end="0"/>
                                            </p:txEl>
                                          </p:spTgt>
                                        </p:tgtEl>
                                      </p:cBhvr>
                                      <p:to x="100000" y="80000"/>
                                    </p:animScale>
                                    <p:animScale>
                                      <p:cBhvr>
                                        <p:cTn id="16" dur="83" decel="50000">
                                          <p:stCondLst>
                                            <p:cond delay="669"/>
                                          </p:stCondLst>
                                        </p:cTn>
                                        <p:tgtEl>
                                          <p:spTgt spid="17">
                                            <p:txEl>
                                              <p:pRg st="0" end="0"/>
                                            </p:txEl>
                                          </p:spTgt>
                                        </p:tgtEl>
                                      </p:cBhvr>
                                      <p:to x="100000" y="100000"/>
                                    </p:animScale>
                                    <p:animScale>
                                      <p:cBhvr>
                                        <p:cTn id="17" dur="13">
                                          <p:stCondLst>
                                            <p:cond delay="821"/>
                                          </p:stCondLst>
                                        </p:cTn>
                                        <p:tgtEl>
                                          <p:spTgt spid="17">
                                            <p:txEl>
                                              <p:pRg st="0" end="0"/>
                                            </p:txEl>
                                          </p:spTgt>
                                        </p:tgtEl>
                                      </p:cBhvr>
                                      <p:to x="100000" y="90000"/>
                                    </p:animScale>
                                    <p:animScale>
                                      <p:cBhvr>
                                        <p:cTn id="18" dur="83" decel="50000">
                                          <p:stCondLst>
                                            <p:cond delay="834"/>
                                          </p:stCondLst>
                                        </p:cTn>
                                        <p:tgtEl>
                                          <p:spTgt spid="17">
                                            <p:txEl>
                                              <p:pRg st="0" end="0"/>
                                            </p:txEl>
                                          </p:spTgt>
                                        </p:tgtEl>
                                      </p:cBhvr>
                                      <p:to x="100000" y="100000"/>
                                    </p:animScale>
                                    <p:animScale>
                                      <p:cBhvr>
                                        <p:cTn id="19" dur="13">
                                          <p:stCondLst>
                                            <p:cond delay="904"/>
                                          </p:stCondLst>
                                        </p:cTn>
                                        <p:tgtEl>
                                          <p:spTgt spid="17">
                                            <p:txEl>
                                              <p:pRg st="0" end="0"/>
                                            </p:txEl>
                                          </p:spTgt>
                                        </p:tgtEl>
                                      </p:cBhvr>
                                      <p:to x="100000" y="95000"/>
                                    </p:animScale>
                                    <p:animScale>
                                      <p:cBhvr>
                                        <p:cTn id="20" dur="83" decel="50000">
                                          <p:stCondLst>
                                            <p:cond delay="917"/>
                                          </p:stCondLst>
                                        </p:cTn>
                                        <p:tgtEl>
                                          <p:spTgt spid="1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17260"/>
            <a:ext cx="12192000" cy="6858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712546" y="297928"/>
            <a:ext cx="2312035" cy="1445022"/>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flipV="1">
            <a:off x="254584" y="5286664"/>
            <a:ext cx="2226015" cy="1391259"/>
          </a:xfrm>
          <a:prstGeom prst="rect">
            <a:avLst/>
          </a:prstGeom>
        </p:spPr>
      </p:pic>
      <p:sp>
        <p:nvSpPr>
          <p:cNvPr id="17" name="TextBox 17"/>
          <p:cNvSpPr txBox="1"/>
          <p:nvPr/>
        </p:nvSpPr>
        <p:spPr>
          <a:xfrm>
            <a:off x="1763954" y="14431"/>
            <a:ext cx="8136427" cy="1013675"/>
          </a:xfrm>
          <a:prstGeom prst="rect">
            <a:avLst/>
          </a:prstGeom>
        </p:spPr>
        <p:txBody>
          <a:bodyPr lIns="0" tIns="0" rIns="0" bIns="0" rtlCol="0" anchor="t">
            <a:spAutoFit/>
          </a:bodyPr>
          <a:lstStyle/>
          <a:p>
            <a:pPr>
              <a:lnSpc>
                <a:spcPts val="8908"/>
              </a:lnSpc>
              <a:spcBef>
                <a:spcPct val="0"/>
              </a:spcBef>
            </a:pPr>
            <a:r>
              <a:rPr lang="vi-VN" sz="4800" b="1" dirty="0">
                <a:solidFill>
                  <a:srgbClr val="FFFFFF"/>
                </a:solidFill>
              </a:rPr>
              <a:t>LUYỆN TẬP</a:t>
            </a:r>
            <a:endParaRPr lang="en-US" sz="4800" b="1" dirty="0">
              <a:solidFill>
                <a:srgbClr val="FFFFFF"/>
              </a:solidFill>
            </a:endParaRPr>
          </a:p>
        </p:txBody>
      </p:sp>
      <p:pic>
        <p:nvPicPr>
          <p:cNvPr id="24" name="Picture 35">
            <a:extLst>
              <a:ext uri="{FF2B5EF4-FFF2-40B4-BE49-F238E27FC236}">
                <a16:creationId xmlns:a16="http://schemas.microsoft.com/office/drawing/2014/main" xmlns="" id="{9E076782-F061-4A23-8AFA-EB761967AB9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9462">
            <a:off x="179533" y="230357"/>
            <a:ext cx="1572307" cy="1214965"/>
          </a:xfrm>
          <a:prstGeom prst="rect">
            <a:avLst/>
          </a:prstGeom>
        </p:spPr>
      </p:pic>
      <p:sp>
        <p:nvSpPr>
          <p:cNvPr id="12" name="TextBox 11">
            <a:extLst>
              <a:ext uri="{FF2B5EF4-FFF2-40B4-BE49-F238E27FC236}">
                <a16:creationId xmlns:a16="http://schemas.microsoft.com/office/drawing/2014/main" xmlns="" id="{9F021712-09E8-4105-87D8-B6612FA47482}"/>
              </a:ext>
            </a:extLst>
          </p:cNvPr>
          <p:cNvSpPr txBox="1"/>
          <p:nvPr/>
        </p:nvSpPr>
        <p:spPr>
          <a:xfrm>
            <a:off x="409634" y="1741750"/>
            <a:ext cx="11527782" cy="739754"/>
          </a:xfrm>
          <a:prstGeom prst="rect">
            <a:avLst/>
          </a:prstGeom>
          <a:noFill/>
        </p:spPr>
        <p:txBody>
          <a:bodyPr wrap="square">
            <a:spAutoFit/>
          </a:bodyPr>
          <a:lstStyle/>
          <a:p>
            <a:pPr algn="ctr">
              <a:lnSpc>
                <a:spcPct val="150000"/>
              </a:lnSpc>
              <a:spcBef>
                <a:spcPts val="300"/>
              </a:spcBef>
              <a:spcAft>
                <a:spcPts val="300"/>
              </a:spcAf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vật</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chiếu</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B, C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chiế</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 1, 2, 3 </a:t>
            </a:r>
          </a:p>
        </p:txBody>
      </p:sp>
      <p:pic>
        <p:nvPicPr>
          <p:cNvPr id="13" name="image16.png">
            <a:extLst>
              <a:ext uri="{FF2B5EF4-FFF2-40B4-BE49-F238E27FC236}">
                <a16:creationId xmlns:a16="http://schemas.microsoft.com/office/drawing/2014/main" xmlns="" id="{F60A42B5-60CE-4D75-A300-784A25C74C85}"/>
              </a:ext>
            </a:extLst>
          </p:cNvPr>
          <p:cNvPicPr/>
          <p:nvPr/>
        </p:nvPicPr>
        <p:blipFill>
          <a:blip r:embed="rId8"/>
          <a:srcRect/>
          <a:stretch>
            <a:fillRect/>
          </a:stretch>
        </p:blipFill>
        <p:spPr>
          <a:xfrm>
            <a:off x="3225697" y="2890009"/>
            <a:ext cx="5740606" cy="3542447"/>
          </a:xfrm>
          <a:prstGeom prst="rect">
            <a:avLst/>
          </a:prstGeom>
          <a:ln/>
        </p:spPr>
      </p:pic>
      <p:pic>
        <p:nvPicPr>
          <p:cNvPr id="16" name="Picture 40">
            <a:extLst>
              <a:ext uri="{FF2B5EF4-FFF2-40B4-BE49-F238E27FC236}">
                <a16:creationId xmlns:a16="http://schemas.microsoft.com/office/drawing/2014/main" xmlns="" id="{9554D039-5681-432D-8400-4EEDE54247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249289">
            <a:off x="10462161" y="5248104"/>
            <a:ext cx="1265275" cy="141392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barn(inVertical)">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902494" y="-3140564"/>
            <a:ext cx="3066288" cy="9855134"/>
          </a:xfrm>
          <a:prstGeom prst="rect">
            <a:avLst/>
          </a:prstGeom>
        </p:spPr>
      </p:pic>
      <p:sp>
        <p:nvSpPr>
          <p:cNvPr id="7" name="TextBox 7"/>
          <p:cNvSpPr txBox="1"/>
          <p:nvPr/>
        </p:nvSpPr>
        <p:spPr>
          <a:xfrm>
            <a:off x="7315117" y="1521189"/>
            <a:ext cx="3976929" cy="632224"/>
          </a:xfrm>
          <a:prstGeom prst="rect">
            <a:avLst/>
          </a:prstGeom>
        </p:spPr>
        <p:txBody>
          <a:bodyPr lIns="0" tIns="0" rIns="0" bIns="0" rtlCol="0" anchor="t">
            <a:spAutoFit/>
          </a:bodyPr>
          <a:lstStyle/>
          <a:p>
            <a:pPr algn="ctr">
              <a:lnSpc>
                <a:spcPts val="5413"/>
              </a:lnSpc>
            </a:pPr>
            <a:r>
              <a:rPr lang="en-US" sz="3866" dirty="0">
                <a:solidFill>
                  <a:srgbClr val="4C5270"/>
                </a:solidFill>
                <a:latin typeface="Hero Bold"/>
              </a:rPr>
              <a:t> </a:t>
            </a:r>
          </a:p>
        </p:txBody>
      </p:sp>
      <p:sp>
        <p:nvSpPr>
          <p:cNvPr id="11" name="TextBox 10">
            <a:extLst>
              <a:ext uri="{FF2B5EF4-FFF2-40B4-BE49-F238E27FC236}">
                <a16:creationId xmlns:a16="http://schemas.microsoft.com/office/drawing/2014/main" xmlns="" id="{87DB0268-3FEF-4CA2-9F53-C3DCDEC404FC}"/>
              </a:ext>
            </a:extLst>
          </p:cNvPr>
          <p:cNvSpPr txBox="1"/>
          <p:nvPr/>
        </p:nvSpPr>
        <p:spPr>
          <a:xfrm>
            <a:off x="1460532" y="519698"/>
            <a:ext cx="7950211" cy="2217082"/>
          </a:xfrm>
          <a:prstGeom prst="rect">
            <a:avLst/>
          </a:prstGeom>
          <a:noFill/>
        </p:spPr>
        <p:txBody>
          <a:bodyPr wrap="square">
            <a:spAutoFit/>
          </a:bodyPr>
          <a:lstStyle/>
          <a:p>
            <a:pPr algn="just">
              <a:lnSpc>
                <a:spcPct val="150000"/>
              </a:lnSpc>
              <a:spcBef>
                <a:spcPts val="300"/>
              </a:spcBef>
              <a:spcAft>
                <a:spcPts val="300"/>
              </a:spcAft>
            </a:pPr>
            <a:r>
              <a:rPr lang="vi-VN"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vi-VN"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mẫu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9.1.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dấu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hướng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9" name="Table 11">
            <a:extLst>
              <a:ext uri="{FF2B5EF4-FFF2-40B4-BE49-F238E27FC236}">
                <a16:creationId xmlns:a16="http://schemas.microsoft.com/office/drawing/2014/main" xmlns="" id="{DAF813D1-1421-4CD4-96AC-AE23D6D91031}"/>
              </a:ext>
            </a:extLst>
          </p:cNvPr>
          <p:cNvGraphicFramePr>
            <a:graphicFrameLocks noGrp="1"/>
          </p:cNvGraphicFramePr>
          <p:nvPr>
            <p:extLst>
              <p:ext uri="{D42A27DB-BD31-4B8C-83A1-F6EECF244321}">
                <p14:modId xmlns:p14="http://schemas.microsoft.com/office/powerpoint/2010/main" val="3087232685"/>
              </p:ext>
            </p:extLst>
          </p:nvPr>
        </p:nvGraphicFramePr>
        <p:xfrm>
          <a:off x="1664050" y="3460956"/>
          <a:ext cx="9996727" cy="3209678"/>
        </p:xfrm>
        <a:graphic>
          <a:graphicData uri="http://schemas.openxmlformats.org/drawingml/2006/table">
            <a:tbl>
              <a:tblPr firstRow="1" bandRow="1">
                <a:tableStyleId>{5C22544A-7EE6-4342-B048-85BDC9FD1C3A}</a:tableStyleId>
              </a:tblPr>
              <a:tblGrid>
                <a:gridCol w="3727289">
                  <a:extLst>
                    <a:ext uri="{9D8B030D-6E8A-4147-A177-3AD203B41FA5}">
                      <a16:colId xmlns:a16="http://schemas.microsoft.com/office/drawing/2014/main" xmlns="" val="3290570900"/>
                    </a:ext>
                  </a:extLst>
                </a:gridCol>
                <a:gridCol w="1044296">
                  <a:extLst>
                    <a:ext uri="{9D8B030D-6E8A-4147-A177-3AD203B41FA5}">
                      <a16:colId xmlns:a16="http://schemas.microsoft.com/office/drawing/2014/main" xmlns="" val="3379865897"/>
                    </a:ext>
                  </a:extLst>
                </a:gridCol>
                <a:gridCol w="1055914">
                  <a:extLst>
                    <a:ext uri="{9D8B030D-6E8A-4147-A177-3AD203B41FA5}">
                      <a16:colId xmlns:a16="http://schemas.microsoft.com/office/drawing/2014/main" xmlns="" val="2883626143"/>
                    </a:ext>
                  </a:extLst>
                </a:gridCol>
                <a:gridCol w="1077686">
                  <a:extLst>
                    <a:ext uri="{9D8B030D-6E8A-4147-A177-3AD203B41FA5}">
                      <a16:colId xmlns:a16="http://schemas.microsoft.com/office/drawing/2014/main" xmlns="" val="3124859132"/>
                    </a:ext>
                  </a:extLst>
                </a:gridCol>
                <a:gridCol w="3091542">
                  <a:extLst>
                    <a:ext uri="{9D8B030D-6E8A-4147-A177-3AD203B41FA5}">
                      <a16:colId xmlns:a16="http://schemas.microsoft.com/office/drawing/2014/main" xmlns="" val="4197356353"/>
                    </a:ext>
                  </a:extLst>
                </a:gridCol>
              </a:tblGrid>
              <a:tr h="840383">
                <a:tc>
                  <a:txBody>
                    <a:bodyPr/>
                    <a:lstStyle/>
                    <a:p>
                      <a:pPr algn="r"/>
                      <a:r>
                        <a:rPr lang="vi-VN" sz="2400" dirty="0">
                          <a:latin typeface="Arial" panose="020B0604020202020204" pitchFamily="34" charset="0"/>
                          <a:cs typeface="Arial" panose="020B0604020202020204" pitchFamily="34" charset="0"/>
                        </a:rPr>
                        <a:t>Hướng chiếu</a:t>
                      </a:r>
                    </a:p>
                    <a:p>
                      <a:endParaRPr lang="vi-VN" sz="2400" dirty="0">
                        <a:latin typeface="Arial" panose="020B0604020202020204" pitchFamily="34" charset="0"/>
                        <a:cs typeface="Arial" panose="020B0604020202020204" pitchFamily="34" charset="0"/>
                      </a:endParaRPr>
                    </a:p>
                    <a:p>
                      <a:r>
                        <a:rPr lang="vi-VN" sz="2400" dirty="0">
                          <a:latin typeface="Arial" panose="020B0604020202020204" pitchFamily="34" charset="0"/>
                          <a:cs typeface="Arial" panose="020B0604020202020204" pitchFamily="34" charset="0"/>
                        </a:rPr>
                        <a:t>Hình chiếu</a:t>
                      </a:r>
                      <a:endParaRPr lang="en-US" sz="2400" dirty="0">
                        <a:latin typeface="Arial" panose="020B0604020202020204" pitchFamily="34" charset="0"/>
                        <a:cs typeface="Arial" panose="020B0604020202020204" pitchFamily="34" charset="0"/>
                      </a:endParaRPr>
                    </a:p>
                  </a:txBody>
                  <a:tcPr/>
                </a:tc>
                <a:tc>
                  <a:txBody>
                    <a:bodyPr/>
                    <a:lstStyle/>
                    <a:p>
                      <a:pPr algn="ctr"/>
                      <a:r>
                        <a:rPr lang="vi-VN" sz="2400" dirty="0">
                          <a:latin typeface="Arial" panose="020B0604020202020204" pitchFamily="34" charset="0"/>
                          <a:cs typeface="Arial" panose="020B0604020202020204" pitchFamily="34" charset="0"/>
                        </a:rPr>
                        <a:t>A</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vi-VN" sz="2400" dirty="0">
                          <a:latin typeface="Arial" panose="020B0604020202020204" pitchFamily="34" charset="0"/>
                          <a:cs typeface="Arial" panose="020B0604020202020204" pitchFamily="34" charset="0"/>
                        </a:rPr>
                        <a:t>B</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vi-VN" sz="2400" dirty="0">
                          <a:latin typeface="Arial" panose="020B0604020202020204" pitchFamily="34" charset="0"/>
                          <a:cs typeface="Arial" panose="020B0604020202020204" pitchFamily="34" charset="0"/>
                        </a:rPr>
                        <a:t>C</a:t>
                      </a:r>
                      <a:endParaRPr lang="en-US" sz="24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vi-VN" sz="2400" dirty="0">
                          <a:latin typeface="Arial" panose="020B0604020202020204" pitchFamily="34" charset="0"/>
                          <a:cs typeface="Arial" panose="020B0604020202020204" pitchFamily="34" charset="0"/>
                        </a:rPr>
                        <a:t>Tên  gọi hình chiếu</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555890123"/>
                  </a:ext>
                </a:extLst>
              </a:tr>
              <a:tr h="565145">
                <a:tc>
                  <a:txBody>
                    <a:bodyPr/>
                    <a:lstStyle/>
                    <a:p>
                      <a:pPr algn="ctr"/>
                      <a:r>
                        <a:rPr lang="vi-VN" sz="24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nchor="ctr"/>
                </a:tc>
                <a:tc>
                  <a:txBody>
                    <a:bodyPr/>
                    <a:lstStyle/>
                    <a:p>
                      <a:pPr algn="ctr"/>
                      <a:endParaRPr lang="en-US" sz="2400" dirty="0">
                        <a:latin typeface="Arial" panose="020B0604020202020204" pitchFamily="34" charset="0"/>
                        <a:cs typeface="Arial" panose="020B0604020202020204" pitchFamily="34" charset="0"/>
                      </a:endParaRPr>
                    </a:p>
                  </a:txBody>
                  <a:tcPr anchor="ctr"/>
                </a:tc>
                <a:tc>
                  <a:txBody>
                    <a:bodyPr/>
                    <a:lstStyle/>
                    <a:p>
                      <a:pPr algn="ctr"/>
                      <a:endParaRPr lang="en-US" sz="2400" dirty="0">
                        <a:latin typeface="Arial" panose="020B0604020202020204" pitchFamily="34" charset="0"/>
                        <a:cs typeface="Arial" panose="020B0604020202020204" pitchFamily="34" charset="0"/>
                      </a:endParaRPr>
                    </a:p>
                  </a:txBody>
                  <a:tcPr anchor="ctr"/>
                </a:tc>
                <a:tc>
                  <a:txBody>
                    <a:bodyPr/>
                    <a:lstStyle/>
                    <a:p>
                      <a:pPr algn="ctr"/>
                      <a:r>
                        <a:rPr lang="vi-VN" sz="2400" dirty="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vi-VN" sz="2400" dirty="0">
                          <a:latin typeface="Arial" panose="020B0604020202020204" pitchFamily="34" charset="0"/>
                          <a:cs typeface="Arial" panose="020B0604020202020204" pitchFamily="34" charset="0"/>
                        </a:rPr>
                        <a:t>Hình chiếu bằng</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853483070"/>
                  </a:ext>
                </a:extLst>
              </a:tr>
              <a:tr h="565145">
                <a:tc>
                  <a:txBody>
                    <a:bodyPr/>
                    <a:lstStyle/>
                    <a:p>
                      <a:pPr algn="ctr"/>
                      <a:r>
                        <a:rPr lang="vi-VN" sz="24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nchor="ctr"/>
                </a:tc>
                <a:tc>
                  <a:txBody>
                    <a:bodyPr/>
                    <a:lstStyle/>
                    <a:p>
                      <a:pPr algn="ctr"/>
                      <a:endParaRPr lang="en-US" sz="2400" dirty="0">
                        <a:latin typeface="Arial" panose="020B0604020202020204" pitchFamily="34" charset="0"/>
                        <a:cs typeface="Arial" panose="020B0604020202020204" pitchFamily="34" charset="0"/>
                      </a:endParaRPr>
                    </a:p>
                  </a:txBody>
                  <a:tcPr anchor="ctr"/>
                </a:tc>
                <a:tc>
                  <a:txBody>
                    <a:bodyPr/>
                    <a:lstStyle/>
                    <a:p>
                      <a:pPr algn="ctr"/>
                      <a:r>
                        <a:rPr lang="vi-VN" sz="2400" dirty="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nchor="ctr"/>
                </a:tc>
                <a:tc>
                  <a:txBody>
                    <a:bodyPr/>
                    <a:lstStyle/>
                    <a:p>
                      <a:pPr algn="ctr"/>
                      <a:endParaRPr lang="en-US" sz="2400">
                        <a:latin typeface="Arial" panose="020B0604020202020204" pitchFamily="34" charset="0"/>
                        <a:cs typeface="Arial" panose="020B0604020202020204" pitchFamily="34" charset="0"/>
                      </a:endParaRPr>
                    </a:p>
                  </a:txBody>
                  <a:tcPr anchor="ctr"/>
                </a:tc>
                <a:tc>
                  <a:txBody>
                    <a:bodyPr/>
                    <a:lstStyle/>
                    <a:p>
                      <a:pPr algn="ctr"/>
                      <a:r>
                        <a:rPr lang="vi-VN" sz="2400" dirty="0">
                          <a:latin typeface="Arial" panose="020B0604020202020204" pitchFamily="34" charset="0"/>
                          <a:cs typeface="Arial" panose="020B0604020202020204" pitchFamily="34" charset="0"/>
                        </a:rPr>
                        <a:t>Hình chiếu đứng</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631552121"/>
                  </a:ext>
                </a:extLst>
              </a:tr>
              <a:tr h="890668">
                <a:tc>
                  <a:txBody>
                    <a:bodyPr/>
                    <a:lstStyle/>
                    <a:p>
                      <a:pPr algn="ctr"/>
                      <a:r>
                        <a:rPr lang="vi-VN" sz="24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vi-VN" sz="2400" dirty="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nchor="ctr"/>
                </a:tc>
                <a:tc>
                  <a:txBody>
                    <a:bodyPr/>
                    <a:lstStyle/>
                    <a:p>
                      <a:pPr algn="ctr"/>
                      <a:endParaRPr lang="en-US" sz="2400" dirty="0">
                        <a:latin typeface="Arial" panose="020B0604020202020204" pitchFamily="34" charset="0"/>
                        <a:cs typeface="Arial" panose="020B0604020202020204" pitchFamily="34" charset="0"/>
                      </a:endParaRPr>
                    </a:p>
                  </a:txBody>
                  <a:tcPr anchor="ctr"/>
                </a:tc>
                <a:tc>
                  <a:txBody>
                    <a:bodyPr/>
                    <a:lstStyle/>
                    <a:p>
                      <a:pPr algn="ctr"/>
                      <a:endParaRPr lang="en-US" sz="2400" dirty="0">
                        <a:latin typeface="Arial" panose="020B0604020202020204" pitchFamily="34" charset="0"/>
                        <a:cs typeface="Arial" panose="020B0604020202020204" pitchFamily="34" charset="0"/>
                      </a:endParaRPr>
                    </a:p>
                  </a:txBody>
                  <a:tcPr anchor="ctr"/>
                </a:tc>
                <a:tc>
                  <a:txBody>
                    <a:bodyPr/>
                    <a:lstStyle/>
                    <a:p>
                      <a:pPr algn="ctr"/>
                      <a:r>
                        <a:rPr lang="vi-VN" sz="2400" dirty="0">
                          <a:latin typeface="Arial" panose="020B0604020202020204" pitchFamily="34" charset="0"/>
                          <a:cs typeface="Arial" panose="020B0604020202020204" pitchFamily="34" charset="0"/>
                        </a:rPr>
                        <a:t>Hình chiếu cạnh</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130901451"/>
                  </a:ext>
                </a:extLst>
              </a:tr>
            </a:tbl>
          </a:graphicData>
        </a:graphic>
      </p:graphicFrame>
      <p:cxnSp>
        <p:nvCxnSpPr>
          <p:cNvPr id="13" name="Straight Connector 12">
            <a:extLst>
              <a:ext uri="{FF2B5EF4-FFF2-40B4-BE49-F238E27FC236}">
                <a16:creationId xmlns:a16="http://schemas.microsoft.com/office/drawing/2014/main" xmlns="" id="{A8425653-17F7-4E27-82E8-01D8B92E1170}"/>
              </a:ext>
            </a:extLst>
          </p:cNvPr>
          <p:cNvCxnSpPr>
            <a:cxnSpLocks/>
          </p:cNvCxnSpPr>
          <p:nvPr/>
        </p:nvCxnSpPr>
        <p:spPr>
          <a:xfrm>
            <a:off x="1664051" y="3460956"/>
            <a:ext cx="3726555" cy="1132117"/>
          </a:xfrm>
          <a:prstGeom prst="line">
            <a:avLst/>
          </a:prstGeom>
          <a:ln/>
        </p:spPr>
        <p:style>
          <a:lnRef idx="2">
            <a:schemeClr val="dk1"/>
          </a:lnRef>
          <a:fillRef idx="0">
            <a:schemeClr val="dk1"/>
          </a:fillRef>
          <a:effectRef idx="1">
            <a:schemeClr val="dk1"/>
          </a:effectRef>
          <a:fontRef idx="minor">
            <a:schemeClr val="tx1"/>
          </a:fontRef>
        </p:style>
      </p:cxnSp>
      <p:pic>
        <p:nvPicPr>
          <p:cNvPr id="18" name="Graphic 17">
            <a:extLst>
              <a:ext uri="{FF2B5EF4-FFF2-40B4-BE49-F238E27FC236}">
                <a16:creationId xmlns:a16="http://schemas.microsoft.com/office/drawing/2014/main" xmlns="" id="{73E6909F-E600-4836-835C-75AC5F6B59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874625">
            <a:off x="422789" y="3201239"/>
            <a:ext cx="745151" cy="147372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855108" y="746254"/>
            <a:ext cx="4538402" cy="5573267"/>
          </a:xfrm>
          <a:prstGeom prst="rect">
            <a:avLst/>
          </a:prstGeom>
        </p:spPr>
      </p:pic>
      <p:grpSp>
        <p:nvGrpSpPr>
          <p:cNvPr id="4" name="Group 4"/>
          <p:cNvGrpSpPr/>
          <p:nvPr/>
        </p:nvGrpSpPr>
        <p:grpSpPr>
          <a:xfrm>
            <a:off x="6214924" y="797332"/>
            <a:ext cx="5790982" cy="547111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7" name="TextBox 7"/>
          <p:cNvSpPr txBox="1"/>
          <p:nvPr/>
        </p:nvSpPr>
        <p:spPr>
          <a:xfrm>
            <a:off x="7315117" y="1521189"/>
            <a:ext cx="3976929" cy="632224"/>
          </a:xfrm>
          <a:prstGeom prst="rect">
            <a:avLst/>
          </a:prstGeom>
        </p:spPr>
        <p:txBody>
          <a:bodyPr lIns="0" tIns="0" rIns="0" bIns="0" rtlCol="0" anchor="t">
            <a:spAutoFit/>
          </a:bodyPr>
          <a:lstStyle/>
          <a:p>
            <a:pPr algn="ctr">
              <a:lnSpc>
                <a:spcPts val="5413"/>
              </a:lnSpc>
            </a:pPr>
            <a:r>
              <a:rPr lang="en-US" sz="3866" dirty="0">
                <a:solidFill>
                  <a:srgbClr val="4C5270"/>
                </a:solidFill>
                <a:latin typeface="Hero Bold"/>
              </a:rPr>
              <a:t> </a:t>
            </a:r>
          </a:p>
        </p:txBody>
      </p:sp>
      <p:sp>
        <p:nvSpPr>
          <p:cNvPr id="13" name="TextBox 12">
            <a:extLst>
              <a:ext uri="{FF2B5EF4-FFF2-40B4-BE49-F238E27FC236}">
                <a16:creationId xmlns:a16="http://schemas.microsoft.com/office/drawing/2014/main" xmlns="" id="{05CC44EC-09B6-4B80-B527-7916FF89A5C6}"/>
              </a:ext>
            </a:extLst>
          </p:cNvPr>
          <p:cNvSpPr txBox="1"/>
          <p:nvPr/>
        </p:nvSpPr>
        <p:spPr>
          <a:xfrm>
            <a:off x="6449431" y="848930"/>
            <a:ext cx="5321966" cy="5183150"/>
          </a:xfrm>
          <a:prstGeom prst="rect">
            <a:avLst/>
          </a:prstGeom>
          <a:noFill/>
        </p:spPr>
        <p:txBody>
          <a:bodyPr wrap="square">
            <a:spAutoFit/>
          </a:bodyPr>
          <a:lstStyle/>
          <a:p>
            <a:pPr algn="just">
              <a:lnSpc>
                <a:spcPct val="150000"/>
              </a:lnSpc>
              <a:spcBef>
                <a:spcPts val="300"/>
              </a:spcBef>
              <a:spcAft>
                <a:spcPts val="300"/>
              </a:spcAft>
            </a:pPr>
            <a:r>
              <a:rPr lang="vi-VN"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mẫu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9.2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9.3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ô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rõ</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bố</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trí</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(PPCG1)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(PPCG3).</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4" name="image9.png">
            <a:extLst>
              <a:ext uri="{FF2B5EF4-FFF2-40B4-BE49-F238E27FC236}">
                <a16:creationId xmlns:a16="http://schemas.microsoft.com/office/drawing/2014/main" xmlns="" id="{A9508DA4-A6C9-41AC-9BE2-F1AC41A1E8BB}"/>
              </a:ext>
            </a:extLst>
          </p:cNvPr>
          <p:cNvPicPr/>
          <p:nvPr/>
        </p:nvPicPr>
        <p:blipFill>
          <a:blip r:embed="rId4"/>
          <a:srcRect/>
          <a:stretch>
            <a:fillRect/>
          </a:stretch>
        </p:blipFill>
        <p:spPr>
          <a:xfrm>
            <a:off x="869186" y="1762553"/>
            <a:ext cx="4510246" cy="3540668"/>
          </a:xfrm>
          <a:prstGeom prst="rect">
            <a:avLst/>
          </a:prstGeom>
          <a:ln/>
        </p:spPr>
      </p:pic>
      <p:pic>
        <p:nvPicPr>
          <p:cNvPr id="15" name="Picture 40">
            <a:extLst>
              <a:ext uri="{FF2B5EF4-FFF2-40B4-BE49-F238E27FC236}">
                <a16:creationId xmlns:a16="http://schemas.microsoft.com/office/drawing/2014/main" xmlns="" id="{66A31D43-958B-4E8E-A101-85615A4C0B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9163236" flipH="1" flipV="1">
            <a:off x="282355" y="5734614"/>
            <a:ext cx="1079972" cy="695386"/>
          </a:xfrm>
          <a:prstGeom prst="rect">
            <a:avLst/>
          </a:prstGeom>
        </p:spPr>
      </p:pic>
      <p:grpSp>
        <p:nvGrpSpPr>
          <p:cNvPr id="16" name="Group 41">
            <a:extLst>
              <a:ext uri="{FF2B5EF4-FFF2-40B4-BE49-F238E27FC236}">
                <a16:creationId xmlns:a16="http://schemas.microsoft.com/office/drawing/2014/main" xmlns="" id="{A95A7F71-33B7-4070-9B2B-9B861794F8DA}"/>
              </a:ext>
            </a:extLst>
          </p:cNvPr>
          <p:cNvGrpSpPr/>
          <p:nvPr/>
        </p:nvGrpSpPr>
        <p:grpSpPr>
          <a:xfrm rot="1556644">
            <a:off x="4475139" y="433481"/>
            <a:ext cx="1019607" cy="519927"/>
            <a:chOff x="0" y="0"/>
            <a:chExt cx="2039215" cy="1039854"/>
          </a:xfrm>
        </p:grpSpPr>
        <p:pic>
          <p:nvPicPr>
            <p:cNvPr id="17" name="Picture 42">
              <a:extLst>
                <a:ext uri="{FF2B5EF4-FFF2-40B4-BE49-F238E27FC236}">
                  <a16:creationId xmlns:a16="http://schemas.microsoft.com/office/drawing/2014/main" xmlns="" id="{151CB3F6-EA68-4B5E-B4FD-39C1B75E511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23952" y="14197"/>
              <a:ext cx="1991311" cy="995655"/>
            </a:xfrm>
            <a:prstGeom prst="rect">
              <a:avLst/>
            </a:prstGeom>
          </p:spPr>
        </p:pic>
        <p:pic>
          <p:nvPicPr>
            <p:cNvPr id="18" name="Picture 43">
              <a:extLst>
                <a:ext uri="{FF2B5EF4-FFF2-40B4-BE49-F238E27FC236}">
                  <a16:creationId xmlns:a16="http://schemas.microsoft.com/office/drawing/2014/main" xmlns="" id="{830F8D89-8103-443B-8937-59E3E8A7EB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0"/>
              <a:ext cx="2039215" cy="1039854"/>
            </a:xfrm>
            <a:prstGeom prst="rect">
              <a:avLst/>
            </a:prstGeom>
          </p:spPr>
        </p:pic>
      </p:grpSp>
    </p:spTree>
    <p:extLst>
      <p:ext uri="{BB962C8B-B14F-4D97-AF65-F5344CB8AC3E}">
        <p14:creationId xmlns:p14="http://schemas.microsoft.com/office/powerpoint/2010/main" val="27673885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a:xfrm>
            <a:off x="554100" y="293164"/>
            <a:ext cx="4215572" cy="1258181"/>
            <a:chOff x="0" y="0"/>
            <a:chExt cx="18938240" cy="6350000"/>
          </a:xfrm>
        </p:grpSpPr>
        <p:sp>
          <p:nvSpPr>
            <p:cNvPr id="5" name="Freeform 5"/>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6" name="Freeform 6"/>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7" name="Freeform 7"/>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8" name="Freeform 8"/>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19" name="TextBox 19"/>
          <p:cNvSpPr txBox="1"/>
          <p:nvPr/>
        </p:nvSpPr>
        <p:spPr>
          <a:xfrm>
            <a:off x="1327256" y="796246"/>
            <a:ext cx="5715487" cy="538930"/>
          </a:xfrm>
          <a:prstGeom prst="rect">
            <a:avLst/>
          </a:prstGeom>
        </p:spPr>
        <p:txBody>
          <a:bodyPr lIns="0" tIns="0" rIns="0" bIns="0" rtlCol="0" anchor="t">
            <a:spAutoFit/>
          </a:bodyPr>
          <a:lstStyle/>
          <a:p>
            <a:pPr>
              <a:lnSpc>
                <a:spcPts val="4107"/>
              </a:lnSpc>
              <a:spcBef>
                <a:spcPct val="0"/>
              </a:spcBef>
            </a:pPr>
            <a:r>
              <a:rPr lang="vi-VN" sz="4000" b="1" dirty="0">
                <a:solidFill>
                  <a:srgbClr val="000000"/>
                </a:solidFill>
              </a:rPr>
              <a:t>KHỞI ĐỘNG</a:t>
            </a:r>
            <a:endParaRPr lang="en-US" sz="4000" b="1" dirty="0">
              <a:solidFill>
                <a:srgbClr val="000000"/>
              </a:solidFill>
            </a:endParaRPr>
          </a:p>
        </p:txBody>
      </p:sp>
      <p:pic>
        <p:nvPicPr>
          <p:cNvPr id="26" name="Picture 40">
            <a:extLst>
              <a:ext uri="{FF2B5EF4-FFF2-40B4-BE49-F238E27FC236}">
                <a16:creationId xmlns:a16="http://schemas.microsoft.com/office/drawing/2014/main" xmlns="" id="{8F8AFBDC-3D6D-4C1F-8B89-DA1F0B940A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49289">
            <a:off x="30998" y="153494"/>
            <a:ext cx="1138778" cy="1095297"/>
          </a:xfrm>
          <a:prstGeom prst="rect">
            <a:avLst/>
          </a:prstGeom>
        </p:spPr>
      </p:pic>
      <p:grpSp>
        <p:nvGrpSpPr>
          <p:cNvPr id="30" name="Group 4">
            <a:extLst>
              <a:ext uri="{FF2B5EF4-FFF2-40B4-BE49-F238E27FC236}">
                <a16:creationId xmlns:a16="http://schemas.microsoft.com/office/drawing/2014/main" xmlns="" id="{7CC814F8-8C38-4C03-88EA-CB631ACCC925}"/>
              </a:ext>
            </a:extLst>
          </p:cNvPr>
          <p:cNvGrpSpPr/>
          <p:nvPr/>
        </p:nvGrpSpPr>
        <p:grpSpPr>
          <a:xfrm>
            <a:off x="590263" y="1956718"/>
            <a:ext cx="7274759" cy="4397792"/>
            <a:chOff x="0" y="0"/>
            <a:chExt cx="5640026" cy="918024"/>
          </a:xfrm>
        </p:grpSpPr>
        <p:sp>
          <p:nvSpPr>
            <p:cNvPr id="31" name="Freeform 5">
              <a:extLst>
                <a:ext uri="{FF2B5EF4-FFF2-40B4-BE49-F238E27FC236}">
                  <a16:creationId xmlns:a16="http://schemas.microsoft.com/office/drawing/2014/main" xmlns="" id="{188CE059-A720-4E41-9EC2-99D85B9ABC69}"/>
                </a:ext>
              </a:extLst>
            </p:cNvPr>
            <p:cNvSpPr/>
            <p:nvPr/>
          </p:nvSpPr>
          <p:spPr>
            <a:xfrm>
              <a:off x="0" y="0"/>
              <a:ext cx="5641296" cy="918024"/>
            </a:xfrm>
            <a:custGeom>
              <a:avLst/>
              <a:gdLst/>
              <a:ahLst/>
              <a:cxnLst/>
              <a:rect l="l" t="t" r="r" b="b"/>
              <a:pathLst>
                <a:path w="5641296" h="918024">
                  <a:moveTo>
                    <a:pt x="5087576" y="918024"/>
                  </a:moveTo>
                  <a:lnTo>
                    <a:pt x="553720" y="918024"/>
                  </a:lnTo>
                  <a:cubicBezTo>
                    <a:pt x="247650" y="918024"/>
                    <a:pt x="0" y="712469"/>
                    <a:pt x="0" y="459522"/>
                  </a:cubicBezTo>
                  <a:cubicBezTo>
                    <a:pt x="0" y="205520"/>
                    <a:pt x="247650" y="0"/>
                    <a:pt x="553720" y="0"/>
                  </a:cubicBezTo>
                  <a:lnTo>
                    <a:pt x="5087576" y="0"/>
                  </a:lnTo>
                  <a:cubicBezTo>
                    <a:pt x="5393646" y="0"/>
                    <a:pt x="5641296" y="205520"/>
                    <a:pt x="5641296" y="459522"/>
                  </a:cubicBezTo>
                  <a:cubicBezTo>
                    <a:pt x="5640026" y="712469"/>
                    <a:pt x="5392376" y="918024"/>
                    <a:pt x="5087576" y="918024"/>
                  </a:cubicBezTo>
                  <a:close/>
                </a:path>
              </a:pathLst>
            </a:custGeom>
            <a:solidFill>
              <a:srgbClr val="F4F1DE"/>
            </a:solidFill>
          </p:spPr>
        </p:sp>
      </p:grpSp>
      <p:sp>
        <p:nvSpPr>
          <p:cNvPr id="33" name="TextBox 32">
            <a:extLst>
              <a:ext uri="{FF2B5EF4-FFF2-40B4-BE49-F238E27FC236}">
                <a16:creationId xmlns:a16="http://schemas.microsoft.com/office/drawing/2014/main" xmlns="" id="{D5B3F507-0879-458A-8E72-1AF513AE89BA}"/>
              </a:ext>
            </a:extLst>
          </p:cNvPr>
          <p:cNvSpPr txBox="1"/>
          <p:nvPr/>
        </p:nvSpPr>
        <p:spPr>
          <a:xfrm>
            <a:off x="1231685" y="2191964"/>
            <a:ext cx="5993552" cy="3694409"/>
          </a:xfrm>
          <a:prstGeom prst="rect">
            <a:avLst/>
          </a:prstGeom>
          <a:noFill/>
        </p:spPr>
        <p:txBody>
          <a:bodyPr wrap="square">
            <a:spAutoFit/>
          </a:bodyPr>
          <a:lstStyle/>
          <a:p>
            <a:pPr algn="just">
              <a:lnSpc>
                <a:spcPct val="150000"/>
              </a:lnSpc>
              <a:spcBef>
                <a:spcPts val="200"/>
              </a:spcBef>
              <a:spcAft>
                <a:spcPts val="200"/>
              </a:spcAft>
            </a:pP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Hình 9.1 thể hiện một vật thể bằng hình vẽ và đoạn văn SGK cũng mô tả vật thể đó bằng lời. Em có nhận xét gì về hai cách mô tả đó?</a:t>
            </a:r>
            <a:endParaRPr 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22" name="image54.png">
            <a:extLst>
              <a:ext uri="{FF2B5EF4-FFF2-40B4-BE49-F238E27FC236}">
                <a16:creationId xmlns:a16="http://schemas.microsoft.com/office/drawing/2014/main" xmlns="" id="{2166290C-DDFE-4A40-A282-511C190A4127}"/>
              </a:ext>
            </a:extLst>
          </p:cNvPr>
          <p:cNvPicPr/>
          <p:nvPr/>
        </p:nvPicPr>
        <p:blipFill>
          <a:blip r:embed="rId4"/>
          <a:srcRect/>
          <a:stretch>
            <a:fillRect/>
          </a:stretch>
        </p:blipFill>
        <p:spPr>
          <a:xfrm>
            <a:off x="8505840" y="2109616"/>
            <a:ext cx="3316612" cy="4091996"/>
          </a:xfrm>
          <a:prstGeom prst="rect">
            <a:avLst/>
          </a:prstGeom>
          <a:ln/>
        </p:spPr>
      </p:pic>
      <p:pic>
        <p:nvPicPr>
          <p:cNvPr id="14" name="Picture 10">
            <a:extLst>
              <a:ext uri="{FF2B5EF4-FFF2-40B4-BE49-F238E27FC236}">
                <a16:creationId xmlns:a16="http://schemas.microsoft.com/office/drawing/2014/main" xmlns="" id="{2168F885-589F-4627-B492-0B72133796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918472" y="205990"/>
            <a:ext cx="1733570" cy="1675062"/>
          </a:xfrm>
          <a:prstGeom prst="rect">
            <a:avLst/>
          </a:prstGeom>
        </p:spPr>
      </p:pic>
      <p:pic>
        <p:nvPicPr>
          <p:cNvPr id="15" name="Picture 6">
            <a:extLst>
              <a:ext uri="{FF2B5EF4-FFF2-40B4-BE49-F238E27FC236}">
                <a16:creationId xmlns:a16="http://schemas.microsoft.com/office/drawing/2014/main" xmlns="" id="{EA3B0846-66EC-4595-90B0-932D28DE2A6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46619" y="5171714"/>
            <a:ext cx="1408488" cy="178008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wheel(1)">
                                      <p:cBhvr>
                                        <p:cTn id="17" dur="750"/>
                                        <p:tgtEl>
                                          <p:spTgt spid="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07C97F1F-AABF-47CB-BB83-202F4AA8E35A}"/>
              </a:ext>
            </a:extLst>
          </p:cNvPr>
          <p:cNvGrpSpPr/>
          <p:nvPr/>
        </p:nvGrpSpPr>
        <p:grpSpPr>
          <a:xfrm>
            <a:off x="1004346" y="746675"/>
            <a:ext cx="10313966" cy="5531739"/>
            <a:chOff x="0" y="0"/>
            <a:chExt cx="46361098" cy="24865068"/>
          </a:xfrm>
          <a:solidFill>
            <a:schemeClr val="accent2">
              <a:lumMod val="40000"/>
              <a:lumOff val="60000"/>
            </a:schemeClr>
          </a:solidFill>
        </p:grpSpPr>
        <p:sp>
          <p:nvSpPr>
            <p:cNvPr id="3" name="Freeform 5">
              <a:extLst>
                <a:ext uri="{FF2B5EF4-FFF2-40B4-BE49-F238E27FC236}">
                  <a16:creationId xmlns:a16="http://schemas.microsoft.com/office/drawing/2014/main" xmlns="" id="{35C0CB02-7824-4695-943A-53159A34BED2}"/>
                </a:ext>
              </a:extLst>
            </p:cNvPr>
            <p:cNvSpPr/>
            <p:nvPr/>
          </p:nvSpPr>
          <p:spPr>
            <a:xfrm>
              <a:off x="31750" y="31750"/>
              <a:ext cx="46297599" cy="24801568"/>
            </a:xfrm>
            <a:custGeom>
              <a:avLst/>
              <a:gdLst/>
              <a:ahLst/>
              <a:cxnLst/>
              <a:rect l="l" t="t" r="r" b="b"/>
              <a:pathLst>
                <a:path w="46297599" h="24801568">
                  <a:moveTo>
                    <a:pt x="46204888" y="24801568"/>
                  </a:moveTo>
                  <a:lnTo>
                    <a:pt x="92710" y="24801568"/>
                  </a:lnTo>
                  <a:cubicBezTo>
                    <a:pt x="41910" y="24801568"/>
                    <a:pt x="0" y="24759658"/>
                    <a:pt x="0" y="24708858"/>
                  </a:cubicBezTo>
                  <a:lnTo>
                    <a:pt x="0" y="92710"/>
                  </a:lnTo>
                  <a:cubicBezTo>
                    <a:pt x="0" y="41910"/>
                    <a:pt x="41910" y="0"/>
                    <a:pt x="92710" y="0"/>
                  </a:cubicBezTo>
                  <a:lnTo>
                    <a:pt x="46203617" y="0"/>
                  </a:lnTo>
                  <a:cubicBezTo>
                    <a:pt x="46254417" y="0"/>
                    <a:pt x="46296328" y="41910"/>
                    <a:pt x="46296328" y="92710"/>
                  </a:cubicBezTo>
                  <a:lnTo>
                    <a:pt x="46296328" y="24707588"/>
                  </a:lnTo>
                  <a:cubicBezTo>
                    <a:pt x="46297599" y="24759659"/>
                    <a:pt x="46255688" y="24801568"/>
                    <a:pt x="46204888" y="24801568"/>
                  </a:cubicBezTo>
                  <a:close/>
                </a:path>
              </a:pathLst>
            </a:custGeom>
            <a:grpFill/>
          </p:spPr>
        </p:sp>
        <p:sp>
          <p:nvSpPr>
            <p:cNvPr id="4" name="Freeform 6">
              <a:extLst>
                <a:ext uri="{FF2B5EF4-FFF2-40B4-BE49-F238E27FC236}">
                  <a16:creationId xmlns:a16="http://schemas.microsoft.com/office/drawing/2014/main" xmlns="" id="{6F754C21-A9AE-4D80-BD1A-3FFF7FA2A523}"/>
                </a:ext>
              </a:extLst>
            </p:cNvPr>
            <p:cNvSpPr/>
            <p:nvPr/>
          </p:nvSpPr>
          <p:spPr>
            <a:xfrm>
              <a:off x="0" y="0"/>
              <a:ext cx="46361099" cy="24865068"/>
            </a:xfrm>
            <a:custGeom>
              <a:avLst/>
              <a:gdLst/>
              <a:ahLst/>
              <a:cxnLst/>
              <a:rect l="l" t="t" r="r" b="b"/>
              <a:pathLst>
                <a:path w="46361099" h="24865068">
                  <a:moveTo>
                    <a:pt x="46236638" y="59690"/>
                  </a:moveTo>
                  <a:cubicBezTo>
                    <a:pt x="46272199" y="59690"/>
                    <a:pt x="46301409" y="88900"/>
                    <a:pt x="46301409" y="124460"/>
                  </a:cubicBezTo>
                  <a:lnTo>
                    <a:pt x="46301409" y="24740609"/>
                  </a:lnTo>
                  <a:cubicBezTo>
                    <a:pt x="46301409" y="24776168"/>
                    <a:pt x="46272199" y="24805379"/>
                    <a:pt x="46236638" y="24805379"/>
                  </a:cubicBezTo>
                  <a:lnTo>
                    <a:pt x="124460" y="24805379"/>
                  </a:lnTo>
                  <a:cubicBezTo>
                    <a:pt x="88900" y="24805379"/>
                    <a:pt x="59690" y="24776168"/>
                    <a:pt x="59690" y="24740609"/>
                  </a:cubicBezTo>
                  <a:lnTo>
                    <a:pt x="59690" y="124460"/>
                  </a:lnTo>
                  <a:cubicBezTo>
                    <a:pt x="59690" y="88900"/>
                    <a:pt x="88900" y="59690"/>
                    <a:pt x="124460" y="59690"/>
                  </a:cubicBezTo>
                  <a:lnTo>
                    <a:pt x="46236638" y="59690"/>
                  </a:lnTo>
                  <a:moveTo>
                    <a:pt x="46236638" y="0"/>
                  </a:moveTo>
                  <a:lnTo>
                    <a:pt x="124460" y="0"/>
                  </a:lnTo>
                  <a:cubicBezTo>
                    <a:pt x="55880" y="0"/>
                    <a:pt x="0" y="55880"/>
                    <a:pt x="0" y="124460"/>
                  </a:cubicBezTo>
                  <a:lnTo>
                    <a:pt x="0" y="24740609"/>
                  </a:lnTo>
                  <a:cubicBezTo>
                    <a:pt x="0" y="24809188"/>
                    <a:pt x="55880" y="24865068"/>
                    <a:pt x="124460" y="24865068"/>
                  </a:cubicBezTo>
                  <a:lnTo>
                    <a:pt x="46236638" y="24865068"/>
                  </a:lnTo>
                  <a:cubicBezTo>
                    <a:pt x="46305217" y="24865068"/>
                    <a:pt x="46361099" y="24809188"/>
                    <a:pt x="46361099" y="24740609"/>
                  </a:cubicBezTo>
                  <a:lnTo>
                    <a:pt x="46361099" y="124460"/>
                  </a:lnTo>
                  <a:cubicBezTo>
                    <a:pt x="46361099" y="55880"/>
                    <a:pt x="46305217" y="0"/>
                    <a:pt x="46236638" y="0"/>
                  </a:cubicBezTo>
                  <a:close/>
                </a:path>
              </a:pathLst>
            </a:custGeom>
            <a:grpFill/>
          </p:spPr>
        </p:sp>
      </p:grpSp>
      <p:grpSp>
        <p:nvGrpSpPr>
          <p:cNvPr id="5" name="Group 7">
            <a:extLst>
              <a:ext uri="{FF2B5EF4-FFF2-40B4-BE49-F238E27FC236}">
                <a16:creationId xmlns:a16="http://schemas.microsoft.com/office/drawing/2014/main" xmlns="" id="{DC8AF1B3-85DA-47AE-9B71-137C8F6D04EC}"/>
              </a:ext>
            </a:extLst>
          </p:cNvPr>
          <p:cNvGrpSpPr>
            <a:grpSpLocks noChangeAspect="1"/>
          </p:cNvGrpSpPr>
          <p:nvPr/>
        </p:nvGrpSpPr>
        <p:grpSpPr>
          <a:xfrm>
            <a:off x="3810000" y="281366"/>
            <a:ext cx="4412604" cy="1150713"/>
            <a:chOff x="0" y="0"/>
            <a:chExt cx="18938240" cy="6350000"/>
          </a:xfrm>
        </p:grpSpPr>
        <p:sp>
          <p:nvSpPr>
            <p:cNvPr id="6" name="Freeform 8">
              <a:extLst>
                <a:ext uri="{FF2B5EF4-FFF2-40B4-BE49-F238E27FC236}">
                  <a16:creationId xmlns:a16="http://schemas.microsoft.com/office/drawing/2014/main" xmlns="" id="{569E7200-C832-4058-BB9F-97BED3421B4D}"/>
                </a:ext>
              </a:extLst>
            </p:cNvPr>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89233"/>
            </a:solidFill>
          </p:spPr>
        </p:sp>
        <p:sp>
          <p:nvSpPr>
            <p:cNvPr id="7" name="Freeform 9">
              <a:extLst>
                <a:ext uri="{FF2B5EF4-FFF2-40B4-BE49-F238E27FC236}">
                  <a16:creationId xmlns:a16="http://schemas.microsoft.com/office/drawing/2014/main" xmlns="" id="{063C0386-B67E-4CFB-B604-3B5DEB9C2CE3}"/>
                </a:ext>
              </a:extLst>
            </p:cNvPr>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8" name="Freeform 10">
              <a:extLst>
                <a:ext uri="{FF2B5EF4-FFF2-40B4-BE49-F238E27FC236}">
                  <a16:creationId xmlns:a16="http://schemas.microsoft.com/office/drawing/2014/main" xmlns="" id="{F926F449-877C-433B-9D21-48DC51D82D7A}"/>
                </a:ext>
              </a:extLst>
            </p:cNvPr>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9" name="Freeform 11">
              <a:extLst>
                <a:ext uri="{FF2B5EF4-FFF2-40B4-BE49-F238E27FC236}">
                  <a16:creationId xmlns:a16="http://schemas.microsoft.com/office/drawing/2014/main" xmlns="" id="{04071825-601D-4E4C-8613-C42EAA20398C}"/>
                </a:ext>
              </a:extLst>
            </p:cNvPr>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10" name="TextBox 12">
            <a:extLst>
              <a:ext uri="{FF2B5EF4-FFF2-40B4-BE49-F238E27FC236}">
                <a16:creationId xmlns:a16="http://schemas.microsoft.com/office/drawing/2014/main" xmlns="" id="{490A25D6-0D67-4C0C-9ACD-95A46AD86A40}"/>
              </a:ext>
            </a:extLst>
          </p:cNvPr>
          <p:cNvSpPr txBox="1"/>
          <p:nvPr/>
        </p:nvSpPr>
        <p:spPr>
          <a:xfrm>
            <a:off x="4094395" y="728090"/>
            <a:ext cx="4000308" cy="552011"/>
          </a:xfrm>
          <a:prstGeom prst="rect">
            <a:avLst/>
          </a:prstGeom>
        </p:spPr>
        <p:txBody>
          <a:bodyPr lIns="0" tIns="0" rIns="0" bIns="0" rtlCol="0" anchor="t">
            <a:spAutoFit/>
          </a:bodyPr>
          <a:lstStyle/>
          <a:p>
            <a:pPr algn="ctr">
              <a:lnSpc>
                <a:spcPts val="4125"/>
              </a:lnSpc>
              <a:spcBef>
                <a:spcPct val="0"/>
              </a:spcBef>
            </a:pPr>
            <a:r>
              <a:rPr lang="vi-VN" sz="4800" b="1" dirty="0">
                <a:solidFill>
                  <a:srgbClr val="000000"/>
                </a:solidFill>
              </a:rPr>
              <a:t>VẬN DỤNG</a:t>
            </a:r>
            <a:endParaRPr lang="en-US" sz="4800" b="1" dirty="0">
              <a:solidFill>
                <a:srgbClr val="000000"/>
              </a:solidFill>
            </a:endParaRPr>
          </a:p>
        </p:txBody>
      </p:sp>
      <p:pic>
        <p:nvPicPr>
          <p:cNvPr id="11" name="Picture 106">
            <a:extLst>
              <a:ext uri="{FF2B5EF4-FFF2-40B4-BE49-F238E27FC236}">
                <a16:creationId xmlns:a16="http://schemas.microsoft.com/office/drawing/2014/main" xmlns="" id="{E08DDA1B-8C0A-446E-9801-171592B55D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989970" flipH="1">
            <a:off x="-42570" y="5368453"/>
            <a:ext cx="1567225" cy="934667"/>
          </a:xfrm>
          <a:prstGeom prst="rect">
            <a:avLst/>
          </a:prstGeom>
        </p:spPr>
      </p:pic>
      <p:grpSp>
        <p:nvGrpSpPr>
          <p:cNvPr id="12" name="Group 93">
            <a:extLst>
              <a:ext uri="{FF2B5EF4-FFF2-40B4-BE49-F238E27FC236}">
                <a16:creationId xmlns:a16="http://schemas.microsoft.com/office/drawing/2014/main" xmlns="" id="{1FD6ED04-F91C-408E-9D04-1642637B4944}"/>
              </a:ext>
            </a:extLst>
          </p:cNvPr>
          <p:cNvGrpSpPr/>
          <p:nvPr/>
        </p:nvGrpSpPr>
        <p:grpSpPr>
          <a:xfrm rot="3938852">
            <a:off x="376529" y="75540"/>
            <a:ext cx="994316" cy="1515843"/>
            <a:chOff x="0" y="0"/>
            <a:chExt cx="1988632" cy="3031686"/>
          </a:xfrm>
        </p:grpSpPr>
        <p:sp>
          <p:nvSpPr>
            <p:cNvPr id="13" name="AutoShape 94">
              <a:extLst>
                <a:ext uri="{FF2B5EF4-FFF2-40B4-BE49-F238E27FC236}">
                  <a16:creationId xmlns:a16="http://schemas.microsoft.com/office/drawing/2014/main" xmlns="" id="{85312611-1604-4F8F-9F43-6BED6FB033D7}"/>
                </a:ext>
              </a:extLst>
            </p:cNvPr>
            <p:cNvSpPr/>
            <p:nvPr/>
          </p:nvSpPr>
          <p:spPr>
            <a:xfrm rot="-1658072">
              <a:off x="699959" y="-15111"/>
              <a:ext cx="588713" cy="3061908"/>
            </a:xfrm>
            <a:prstGeom prst="rect">
              <a:avLst/>
            </a:prstGeom>
            <a:solidFill>
              <a:srgbClr val="FFFFFF"/>
            </a:solidFill>
          </p:spPr>
        </p:sp>
        <p:pic>
          <p:nvPicPr>
            <p:cNvPr id="14" name="Picture 95">
              <a:extLst>
                <a:ext uri="{FF2B5EF4-FFF2-40B4-BE49-F238E27FC236}">
                  <a16:creationId xmlns:a16="http://schemas.microsoft.com/office/drawing/2014/main" xmlns="" id="{0601725A-23AD-405C-8515-540930CAB7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3469" flipH="1">
              <a:off x="679220" y="-29557"/>
              <a:ext cx="630191" cy="3090801"/>
            </a:xfrm>
            <a:prstGeom prst="rect">
              <a:avLst/>
            </a:prstGeom>
          </p:spPr>
        </p:pic>
      </p:grpSp>
      <p:sp>
        <p:nvSpPr>
          <p:cNvPr id="17" name="TextBox 16">
            <a:extLst>
              <a:ext uri="{FF2B5EF4-FFF2-40B4-BE49-F238E27FC236}">
                <a16:creationId xmlns:a16="http://schemas.microsoft.com/office/drawing/2014/main" xmlns="" id="{1F8971A8-5C57-456F-9E91-DE6A0D9AE0B1}"/>
              </a:ext>
            </a:extLst>
          </p:cNvPr>
          <p:cNvSpPr txBox="1"/>
          <p:nvPr/>
        </p:nvSpPr>
        <p:spPr>
          <a:xfrm>
            <a:off x="1332159" y="1720867"/>
            <a:ext cx="9658338" cy="2217082"/>
          </a:xfrm>
          <a:prstGeom prst="rect">
            <a:avLst/>
          </a:prstGeom>
          <a:noFill/>
        </p:spPr>
        <p:txBody>
          <a:bodyPr wrap="square">
            <a:spAutoFit/>
          </a:bodyPr>
          <a:lstStyle/>
          <a:p>
            <a:pPr algn="just">
              <a:lnSpc>
                <a:spcPct val="150000"/>
              </a:lnSpc>
            </a:pP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hãy</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chọn</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giản</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đình</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bàn</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ghế</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tủ</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vẽ</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chiếu</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vuông</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góc</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fr-F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3078" name="Picture 6" descr="Top những loại bàn chân sắt làm việc tại nhà đẹp nhất hiện nay">
            <a:extLst>
              <a:ext uri="{FF2B5EF4-FFF2-40B4-BE49-F238E27FC236}">
                <a16:creationId xmlns:a16="http://schemas.microsoft.com/office/drawing/2014/main" xmlns="" id="{3CD2F158-2F62-45C6-A9AF-561A35901A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6366" y="4339209"/>
            <a:ext cx="2179480" cy="227848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hế Ngồi Có Tựa Lưng Gỗ Sồi Nga">
            <a:extLst>
              <a:ext uri="{FF2B5EF4-FFF2-40B4-BE49-F238E27FC236}">
                <a16:creationId xmlns:a16="http://schemas.microsoft.com/office/drawing/2014/main" xmlns="" id="{E1DB8ED2-2F24-4D13-8887-97C8043AAB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2400" y="4339209"/>
            <a:ext cx="2469413" cy="228541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ủ gỗ công nghiệp đựng quần áo 4 cánh mở TQA20">
            <a:extLst>
              <a:ext uri="{FF2B5EF4-FFF2-40B4-BE49-F238E27FC236}">
                <a16:creationId xmlns:a16="http://schemas.microsoft.com/office/drawing/2014/main" xmlns="" id="{96CBE9A3-932B-44C7-9936-35EF8A417E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9060" y="4339209"/>
            <a:ext cx="2125245" cy="22637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a:extLst>
              <a:ext uri="{FF2B5EF4-FFF2-40B4-BE49-F238E27FC236}">
                <a16:creationId xmlns:a16="http://schemas.microsoft.com/office/drawing/2014/main" xmlns="" id="{8AB3CF74-FC70-49DF-B861-EFD7AC23D42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04145">
            <a:off x="8581979" y="512469"/>
            <a:ext cx="1145033" cy="1107539"/>
          </a:xfrm>
          <a:prstGeom prst="rect">
            <a:avLst/>
          </a:prstGeom>
        </p:spPr>
      </p:pic>
    </p:spTree>
    <p:extLst>
      <p:ext uri="{BB962C8B-B14F-4D97-AF65-F5344CB8AC3E}">
        <p14:creationId xmlns:p14="http://schemas.microsoft.com/office/powerpoint/2010/main" val="369331032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ppt_x"/>
                                          </p:val>
                                        </p:tav>
                                        <p:tav tm="100000">
                                          <p:val>
                                            <p:strVal val="#ppt_x"/>
                                          </p:val>
                                        </p:tav>
                                      </p:tavLst>
                                    </p:anim>
                                    <p:anim calcmode="lin" valueType="num">
                                      <p:cBhvr additive="base">
                                        <p:cTn id="2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animEffect transition="in" filter="wipe(down)">
                                      <p:cBhvr>
                                        <p:cTn id="31" dur="217">
                                          <p:stCondLst>
                                            <p:cond delay="0"/>
                                          </p:stCondLst>
                                        </p:cTn>
                                        <p:tgtEl>
                                          <p:spTgt spid="3080"/>
                                        </p:tgtEl>
                                      </p:cBhvr>
                                    </p:animEffect>
                                    <p:anim calcmode="lin" valueType="num">
                                      <p:cBhvr>
                                        <p:cTn id="32" dur="683"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33" dur="249"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34" dur="249" tmFilter="0, 0; 0.125,0.2665; 0.25,0.4; 0.375,0.465; 0.5,0.5;  0.625,0.535; 0.75,0.6; 0.875,0.7335; 1,1">
                                          <p:stCondLst>
                                            <p:cond delay="249"/>
                                          </p:stCondLst>
                                        </p:cTn>
                                        <p:tgtEl>
                                          <p:spTgt spid="3080"/>
                                        </p:tgtEl>
                                        <p:attrNameLst>
                                          <p:attrName>ppt_y</p:attrName>
                                        </p:attrNameLst>
                                      </p:cBhvr>
                                      <p:tavLst>
                                        <p:tav tm="0" fmla="#ppt_y-sin(pi*$)/9">
                                          <p:val>
                                            <p:fltVal val="0"/>
                                          </p:val>
                                        </p:tav>
                                        <p:tav tm="100000">
                                          <p:val>
                                            <p:fltVal val="1"/>
                                          </p:val>
                                        </p:tav>
                                      </p:tavLst>
                                    </p:anim>
                                    <p:anim calcmode="lin" valueType="num">
                                      <p:cBhvr>
                                        <p:cTn id="35" dur="124" tmFilter="0, 0; 0.125,0.2665; 0.25,0.4; 0.375,0.465; 0.5,0.5;  0.625,0.535; 0.75,0.6; 0.875,0.7335; 1,1">
                                          <p:stCondLst>
                                            <p:cond delay="497"/>
                                          </p:stCondLst>
                                        </p:cTn>
                                        <p:tgtEl>
                                          <p:spTgt spid="3080"/>
                                        </p:tgtEl>
                                        <p:attrNameLst>
                                          <p:attrName>ppt_y</p:attrName>
                                        </p:attrNameLst>
                                      </p:cBhvr>
                                      <p:tavLst>
                                        <p:tav tm="0" fmla="#ppt_y-sin(pi*$)/27">
                                          <p:val>
                                            <p:fltVal val="0"/>
                                          </p:val>
                                        </p:tav>
                                        <p:tav tm="100000">
                                          <p:val>
                                            <p:fltVal val="1"/>
                                          </p:val>
                                        </p:tav>
                                      </p:tavLst>
                                    </p:anim>
                                    <p:anim calcmode="lin" valueType="num">
                                      <p:cBhvr>
                                        <p:cTn id="36" dur="62" tmFilter="0, 0; 0.125,0.2665; 0.25,0.4; 0.375,0.465; 0.5,0.5;  0.625,0.535; 0.75,0.6; 0.875,0.7335; 1,1">
                                          <p:stCondLst>
                                            <p:cond delay="621"/>
                                          </p:stCondLst>
                                        </p:cTn>
                                        <p:tgtEl>
                                          <p:spTgt spid="3080"/>
                                        </p:tgtEl>
                                        <p:attrNameLst>
                                          <p:attrName>ppt_y</p:attrName>
                                        </p:attrNameLst>
                                      </p:cBhvr>
                                      <p:tavLst>
                                        <p:tav tm="0" fmla="#ppt_y-sin(pi*$)/81">
                                          <p:val>
                                            <p:fltVal val="0"/>
                                          </p:val>
                                        </p:tav>
                                        <p:tav tm="100000">
                                          <p:val>
                                            <p:fltVal val="1"/>
                                          </p:val>
                                        </p:tav>
                                      </p:tavLst>
                                    </p:anim>
                                    <p:animScale>
                                      <p:cBhvr>
                                        <p:cTn id="37" dur="10">
                                          <p:stCondLst>
                                            <p:cond delay="244"/>
                                          </p:stCondLst>
                                        </p:cTn>
                                        <p:tgtEl>
                                          <p:spTgt spid="3080"/>
                                        </p:tgtEl>
                                      </p:cBhvr>
                                      <p:to x="100000" y="60000"/>
                                    </p:animScale>
                                    <p:animScale>
                                      <p:cBhvr>
                                        <p:cTn id="38" dur="62" decel="50000">
                                          <p:stCondLst>
                                            <p:cond delay="254"/>
                                          </p:stCondLst>
                                        </p:cTn>
                                        <p:tgtEl>
                                          <p:spTgt spid="3080"/>
                                        </p:tgtEl>
                                      </p:cBhvr>
                                      <p:to x="100000" y="100000"/>
                                    </p:animScale>
                                    <p:animScale>
                                      <p:cBhvr>
                                        <p:cTn id="39" dur="10">
                                          <p:stCondLst>
                                            <p:cond delay="492"/>
                                          </p:stCondLst>
                                        </p:cTn>
                                        <p:tgtEl>
                                          <p:spTgt spid="3080"/>
                                        </p:tgtEl>
                                      </p:cBhvr>
                                      <p:to x="100000" y="80000"/>
                                    </p:animScale>
                                    <p:animScale>
                                      <p:cBhvr>
                                        <p:cTn id="40" dur="62" decel="50000">
                                          <p:stCondLst>
                                            <p:cond delay="502"/>
                                          </p:stCondLst>
                                        </p:cTn>
                                        <p:tgtEl>
                                          <p:spTgt spid="3080"/>
                                        </p:tgtEl>
                                      </p:cBhvr>
                                      <p:to x="100000" y="100000"/>
                                    </p:animScale>
                                    <p:animScale>
                                      <p:cBhvr>
                                        <p:cTn id="41" dur="10">
                                          <p:stCondLst>
                                            <p:cond delay="616"/>
                                          </p:stCondLst>
                                        </p:cTn>
                                        <p:tgtEl>
                                          <p:spTgt spid="3080"/>
                                        </p:tgtEl>
                                      </p:cBhvr>
                                      <p:to x="100000" y="90000"/>
                                    </p:animScale>
                                    <p:animScale>
                                      <p:cBhvr>
                                        <p:cTn id="42" dur="62" decel="50000">
                                          <p:stCondLst>
                                            <p:cond delay="625"/>
                                          </p:stCondLst>
                                        </p:cTn>
                                        <p:tgtEl>
                                          <p:spTgt spid="3080"/>
                                        </p:tgtEl>
                                      </p:cBhvr>
                                      <p:to x="100000" y="100000"/>
                                    </p:animScale>
                                    <p:animScale>
                                      <p:cBhvr>
                                        <p:cTn id="43" dur="10">
                                          <p:stCondLst>
                                            <p:cond delay="678"/>
                                          </p:stCondLst>
                                        </p:cTn>
                                        <p:tgtEl>
                                          <p:spTgt spid="3080"/>
                                        </p:tgtEl>
                                      </p:cBhvr>
                                      <p:to x="100000" y="95000"/>
                                    </p:animScale>
                                    <p:animScale>
                                      <p:cBhvr>
                                        <p:cTn id="44" dur="62" decel="50000">
                                          <p:stCondLst>
                                            <p:cond delay="688"/>
                                          </p:stCondLst>
                                        </p:cTn>
                                        <p:tgtEl>
                                          <p:spTgt spid="3080"/>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84"/>
                                        </p:tgtEl>
                                        <p:attrNameLst>
                                          <p:attrName>style.visibility</p:attrName>
                                        </p:attrNameLst>
                                      </p:cBhvr>
                                      <p:to>
                                        <p:strVal val="visible"/>
                                      </p:to>
                                    </p:set>
                                    <p:animEffect transition="in" filter="wipe(down)">
                                      <p:cBhvr>
                                        <p:cTn id="49"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2192000" cy="6858000"/>
          </a:xfrm>
          <a:prstGeom prst="rect">
            <a:avLst/>
          </a:prstGeom>
          <a:solidFill>
            <a:schemeClr val="accent2">
              <a:lumMod val="20000"/>
              <a:lumOff val="80000"/>
            </a:schemeClr>
          </a:solidFill>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82172" y="4513843"/>
            <a:ext cx="2783177" cy="2233499"/>
          </a:xfrm>
          <a:prstGeom prst="rect">
            <a:avLst/>
          </a:prstGeom>
        </p:spPr>
      </p:pic>
      <p:grpSp>
        <p:nvGrpSpPr>
          <p:cNvPr id="4" name="Group 4"/>
          <p:cNvGrpSpPr/>
          <p:nvPr/>
        </p:nvGrpSpPr>
        <p:grpSpPr>
          <a:xfrm>
            <a:off x="6147520" y="685800"/>
            <a:ext cx="5873647" cy="5943600"/>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grpSp>
        <p:nvGrpSpPr>
          <p:cNvPr id="6" name="Group 6"/>
          <p:cNvGrpSpPr/>
          <p:nvPr/>
        </p:nvGrpSpPr>
        <p:grpSpPr>
          <a:xfrm>
            <a:off x="6530679" y="1641138"/>
            <a:ext cx="183824" cy="1838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8" name="TextBox 8"/>
          <p:cNvSpPr txBox="1"/>
          <p:nvPr/>
        </p:nvSpPr>
        <p:spPr>
          <a:xfrm>
            <a:off x="1011917" y="2148090"/>
            <a:ext cx="4294517" cy="1962397"/>
          </a:xfrm>
          <a:prstGeom prst="rect">
            <a:avLst/>
          </a:prstGeom>
        </p:spPr>
        <p:txBody>
          <a:bodyPr wrap="square" lIns="0" tIns="0" rIns="0" bIns="0" rtlCol="0" anchor="t">
            <a:spAutoFit/>
          </a:bodyPr>
          <a:lstStyle/>
          <a:p>
            <a:pPr algn="ctr">
              <a:lnSpc>
                <a:spcPts val="8128"/>
              </a:lnSpc>
              <a:spcBef>
                <a:spcPct val="0"/>
              </a:spcBef>
            </a:pPr>
            <a:r>
              <a:rPr lang="vi-VN" sz="4400" b="1" dirty="0">
                <a:solidFill>
                  <a:srgbClr val="497FB4"/>
                </a:solidFill>
              </a:rPr>
              <a:t>HƯỚNG DẪN VỀ NHÀ</a:t>
            </a:r>
            <a:endParaRPr lang="en-US" sz="4400" b="1" dirty="0">
              <a:solidFill>
                <a:srgbClr val="497FB4"/>
              </a:solidFill>
            </a:endParaRPr>
          </a:p>
        </p:txBody>
      </p:sp>
      <p:sp>
        <p:nvSpPr>
          <p:cNvPr id="10" name="TextBox 10"/>
          <p:cNvSpPr txBox="1"/>
          <p:nvPr/>
        </p:nvSpPr>
        <p:spPr>
          <a:xfrm>
            <a:off x="7077577" y="1437073"/>
            <a:ext cx="4305021" cy="1270476"/>
          </a:xfrm>
          <a:prstGeom prst="rect">
            <a:avLst/>
          </a:prstGeom>
        </p:spPr>
        <p:txBody>
          <a:bodyPr wrap="square" lIns="0" tIns="0" rIns="0" bIns="0" rtlCol="0" anchor="t">
            <a:spAutoFit/>
          </a:bodyPr>
          <a:lstStyle/>
          <a:p>
            <a:pPr>
              <a:lnSpc>
                <a:spcPct val="150000"/>
              </a:lnSpc>
              <a:spcBef>
                <a:spcPts val="200"/>
              </a:spcBef>
              <a:spcAft>
                <a:spcPts val="667"/>
              </a:spcAft>
            </a:pP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Xem</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lại</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kiến</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thức</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đã</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học</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ở </a:t>
            </a: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bài</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vi-VN" sz="2933" dirty="0">
                <a:solidFill>
                  <a:schemeClr val="bg1"/>
                </a:solidFill>
                <a:latin typeface="Arial" panose="020B0604020202020204" pitchFamily="34" charset="0"/>
                <a:ea typeface="Times New Roman" panose="02020603050405020304" pitchFamily="18" charset="0"/>
                <a:cs typeface="Arial" panose="020B0604020202020204" pitchFamily="34" charset="0"/>
              </a:rPr>
              <a:t>9</a:t>
            </a:r>
            <a:endParaRPr lang="en-US" sz="2933" dirty="0">
              <a:solidFill>
                <a:schemeClr val="bg1"/>
              </a:solidFill>
              <a:latin typeface="Arial" panose="020B0604020202020204" pitchFamily="34" charset="0"/>
              <a:ea typeface="Noto Sans Symbols"/>
              <a:cs typeface="Arial" panose="020B0604020202020204" pitchFamily="34" charset="0"/>
            </a:endParaRPr>
          </a:p>
        </p:txBody>
      </p:sp>
      <p:grpSp>
        <p:nvGrpSpPr>
          <p:cNvPr id="11" name="Group 11"/>
          <p:cNvGrpSpPr/>
          <p:nvPr/>
        </p:nvGrpSpPr>
        <p:grpSpPr>
          <a:xfrm>
            <a:off x="6538025" y="3129289"/>
            <a:ext cx="183824" cy="18382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4" name="TextBox 14"/>
          <p:cNvSpPr txBox="1"/>
          <p:nvPr/>
        </p:nvSpPr>
        <p:spPr>
          <a:xfrm>
            <a:off x="7010400" y="2909461"/>
            <a:ext cx="4729893" cy="1270476"/>
          </a:xfrm>
          <a:prstGeom prst="rect">
            <a:avLst/>
          </a:prstGeom>
        </p:spPr>
        <p:txBody>
          <a:bodyPr wrap="square" lIns="0" tIns="0" rIns="0" bIns="0" rtlCol="0" anchor="t">
            <a:spAutoFit/>
          </a:bodyPr>
          <a:lstStyle/>
          <a:p>
            <a:pPr>
              <a:lnSpc>
                <a:spcPct val="150000"/>
              </a:lnSpc>
              <a:spcBef>
                <a:spcPct val="0"/>
              </a:spcBef>
            </a:pP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Xem</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trước</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nội</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2933" dirty="0" err="1">
                <a:solidFill>
                  <a:schemeClr val="bg1"/>
                </a:solidFill>
                <a:latin typeface="Arial" panose="020B0604020202020204" pitchFamily="34" charset="0"/>
                <a:ea typeface="Times New Roman" panose="02020603050405020304" pitchFamily="18" charset="0"/>
                <a:cs typeface="Arial" panose="020B0604020202020204" pitchFamily="34" charset="0"/>
              </a:rPr>
              <a:t>dung</a:t>
            </a:r>
            <a:r>
              <a:rPr lang="fr-FR" sz="2933"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vi-VN" sz="2933"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ct val="0"/>
              </a:spcBef>
            </a:pPr>
            <a:r>
              <a:rPr lang="vi-VN" sz="2933" b="1" i="1" dirty="0">
                <a:solidFill>
                  <a:schemeClr val="bg1"/>
                </a:solidFill>
                <a:latin typeface="Arial" panose="020B0604020202020204" pitchFamily="34" charset="0"/>
                <a:ea typeface="Times New Roman" panose="02020603050405020304" pitchFamily="18" charset="0"/>
                <a:cs typeface="Arial" panose="020B0604020202020204" pitchFamily="34" charset="0"/>
              </a:rPr>
              <a:t>B</a:t>
            </a:r>
            <a:r>
              <a:rPr lang="fr-FR" sz="2933"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ài</a:t>
            </a:r>
            <a:r>
              <a:rPr lang="fr-FR" sz="2933"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vi-VN" sz="2933" b="1" i="1" dirty="0">
                <a:solidFill>
                  <a:schemeClr val="bg1"/>
                </a:solidFill>
                <a:latin typeface="Arial" panose="020B0604020202020204" pitchFamily="34" charset="0"/>
                <a:ea typeface="Times New Roman" panose="02020603050405020304" pitchFamily="18" charset="0"/>
                <a:cs typeface="Arial" panose="020B0604020202020204" pitchFamily="34" charset="0"/>
              </a:rPr>
              <a:t>10: Hình cắt và mặt cắt</a:t>
            </a:r>
            <a:endParaRPr lang="en-US" sz="2933" b="1" i="1" dirty="0">
              <a:solidFill>
                <a:schemeClr val="bg1"/>
              </a:solidFill>
              <a:latin typeface="Arial" panose="020B0604020202020204" pitchFamily="34" charset="0"/>
              <a:cs typeface="Arial" panose="020B0604020202020204" pitchFamily="34" charset="0"/>
            </a:endParaRPr>
          </a:p>
        </p:txBody>
      </p:sp>
      <p:grpSp>
        <p:nvGrpSpPr>
          <p:cNvPr id="15" name="Group 15"/>
          <p:cNvGrpSpPr/>
          <p:nvPr/>
        </p:nvGrpSpPr>
        <p:grpSpPr>
          <a:xfrm>
            <a:off x="6543977" y="4753807"/>
            <a:ext cx="183824" cy="18382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7" name="TextBox 17"/>
          <p:cNvSpPr txBox="1"/>
          <p:nvPr/>
        </p:nvSpPr>
        <p:spPr>
          <a:xfrm>
            <a:off x="7033491" y="4455385"/>
            <a:ext cx="3917000" cy="1281248"/>
          </a:xfrm>
          <a:prstGeom prst="rect">
            <a:avLst/>
          </a:prstGeom>
        </p:spPr>
        <p:txBody>
          <a:bodyPr wrap="square" lIns="0" tIns="0" rIns="0" bIns="0" rtlCol="0" anchor="t">
            <a:spAutoFit/>
          </a:bodyPr>
          <a:lstStyle/>
          <a:p>
            <a:pPr>
              <a:lnSpc>
                <a:spcPct val="150000"/>
              </a:lnSpc>
              <a:spcBef>
                <a:spcPct val="0"/>
              </a:spcBef>
            </a:pPr>
            <a:r>
              <a:rPr lang="vi-VN" sz="2933" dirty="0">
                <a:solidFill>
                  <a:srgbClr val="FFFFFF"/>
                </a:solidFill>
              </a:rPr>
              <a:t>Hoàn thành các bài tập được giao</a:t>
            </a:r>
            <a:endParaRPr lang="en-US" sz="2933" dirty="0">
              <a:solidFill>
                <a:srgbClr val="FFFFFF"/>
              </a:solidFill>
            </a:endParaRPr>
          </a:p>
        </p:txBody>
      </p:sp>
      <p:pic>
        <p:nvPicPr>
          <p:cNvPr id="20" name="Picture 53">
            <a:extLst>
              <a:ext uri="{FF2B5EF4-FFF2-40B4-BE49-F238E27FC236}">
                <a16:creationId xmlns:a16="http://schemas.microsoft.com/office/drawing/2014/main" xmlns="" id="{BF1865C9-A340-4A27-9C41-4F00E205FD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41065">
            <a:off x="10469543" y="5367201"/>
            <a:ext cx="1085525" cy="1407812"/>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75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down)">
                                      <p:cBhvr>
                                        <p:cTn id="20" dur="500"/>
                                        <p:tgtEl>
                                          <p:spTgt spid="14">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down)">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a:xfrm>
            <a:off x="2144463" y="2138404"/>
            <a:ext cx="8646875" cy="2899301"/>
            <a:chOff x="0" y="0"/>
            <a:chExt cx="18938240" cy="6350000"/>
          </a:xfrm>
        </p:grpSpPr>
        <p:sp>
          <p:nvSpPr>
            <p:cNvPr id="5" name="Freeform 5"/>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6" name="Freeform 6"/>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2EDDB"/>
            </a:solidFill>
            <a:ln w="12700">
              <a:solidFill>
                <a:srgbClr val="000000"/>
              </a:solidFill>
            </a:ln>
          </p:spPr>
        </p:sp>
        <p:sp>
          <p:nvSpPr>
            <p:cNvPr id="7" name="Freeform 7"/>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2EDDB"/>
            </a:solidFill>
          </p:spPr>
        </p:sp>
        <p:sp>
          <p:nvSpPr>
            <p:cNvPr id="8" name="Freeform 8"/>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F2EDDB"/>
            </a:solidFill>
          </p:spPr>
        </p:sp>
      </p:grpSp>
      <p:grpSp>
        <p:nvGrpSpPr>
          <p:cNvPr id="9" name="Group 9"/>
          <p:cNvGrpSpPr>
            <a:grpSpLocks noChangeAspect="1"/>
          </p:cNvGrpSpPr>
          <p:nvPr/>
        </p:nvGrpSpPr>
        <p:grpSpPr>
          <a:xfrm>
            <a:off x="1967886" y="1803401"/>
            <a:ext cx="8621361" cy="2964203"/>
            <a:chOff x="0" y="0"/>
            <a:chExt cx="18938240" cy="6350000"/>
          </a:xfrm>
        </p:grpSpPr>
        <p:sp>
          <p:nvSpPr>
            <p:cNvPr id="10" name="Freeform 10"/>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11" name="Freeform 11"/>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12" name="Freeform 12"/>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13" name="Freeform 13"/>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14" name="TextBox 14"/>
          <p:cNvSpPr txBox="1"/>
          <p:nvPr/>
        </p:nvSpPr>
        <p:spPr>
          <a:xfrm>
            <a:off x="2668614" y="2308080"/>
            <a:ext cx="7219903" cy="2096664"/>
          </a:xfrm>
          <a:prstGeom prst="rect">
            <a:avLst/>
          </a:prstGeom>
        </p:spPr>
        <p:txBody>
          <a:bodyPr lIns="0" tIns="0" rIns="0" bIns="0" rtlCol="0" anchor="t">
            <a:spAutoFit/>
          </a:bodyPr>
          <a:lstStyle/>
          <a:p>
            <a:pPr algn="ctr">
              <a:lnSpc>
                <a:spcPct val="150000"/>
              </a:lnSpc>
              <a:spcBef>
                <a:spcPct val="0"/>
              </a:spcBef>
            </a:pPr>
            <a:r>
              <a:rPr lang="vi-VN" sz="4800" b="1" i="1" dirty="0">
                <a:solidFill>
                  <a:srgbClr val="C00000"/>
                </a:solidFill>
              </a:rPr>
              <a:t>HẸN GẶP LẠI CÁC EM Ở CÁC BÀI HỌC SAU!</a:t>
            </a:r>
            <a:endParaRPr lang="en-US" sz="4800" b="1" i="1" dirty="0">
              <a:solidFill>
                <a:srgbClr val="C00000"/>
              </a:solidFill>
            </a:endParaRP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232" y="4667580"/>
            <a:ext cx="1941793" cy="2184021"/>
          </a:xfrm>
          <a:prstGeom prst="rect">
            <a:avLst/>
          </a:prstGeom>
        </p:spPr>
      </p:pic>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90635" y="3715886"/>
            <a:ext cx="1075159" cy="89531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9485" y="3945601"/>
            <a:ext cx="441470" cy="382424"/>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50610">
            <a:off x="10942299" y="5269545"/>
            <a:ext cx="639443" cy="138462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00689">
            <a:off x="10788086" y="349899"/>
            <a:ext cx="752782" cy="1107032"/>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8214">
            <a:off x="453609" y="367179"/>
            <a:ext cx="1954692" cy="1208355"/>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anim calcmode="lin" valueType="num">
                                      <p:cBhvr>
                                        <p:cTn id="8" dur="750" fill="hold"/>
                                        <p:tgtEl>
                                          <p:spTgt spid="14">
                                            <p:txEl>
                                              <p:pRg st="0" end="0"/>
                                            </p:txEl>
                                          </p:spTgt>
                                        </p:tgtEl>
                                        <p:attrNameLst>
                                          <p:attrName>ppt_w</p:attrName>
                                        </p:attrNameLst>
                                      </p:cBhvr>
                                      <p:tavLst>
                                        <p:tav tm="0" fmla="#ppt_w*sin(2.5*pi*$)">
                                          <p:val>
                                            <p:fltVal val="0"/>
                                          </p:val>
                                        </p:tav>
                                        <p:tav tm="100000">
                                          <p:val>
                                            <p:fltVal val="1"/>
                                          </p:val>
                                        </p:tav>
                                      </p:tavLst>
                                    </p:anim>
                                    <p:anim calcmode="lin" valueType="num">
                                      <p:cBhvr>
                                        <p:cTn id="9" dur="750" fill="hold"/>
                                        <p:tgtEl>
                                          <p:spTgt spid="1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45765"/>
            <a:ext cx="12192000" cy="3257069"/>
            <a:chOff x="0" y="0"/>
            <a:chExt cx="5384742" cy="1610620"/>
          </a:xfrm>
        </p:grpSpPr>
        <p:sp>
          <p:nvSpPr>
            <p:cNvPr id="3" name="Freeform 3"/>
            <p:cNvSpPr/>
            <p:nvPr/>
          </p:nvSpPr>
          <p:spPr>
            <a:xfrm>
              <a:off x="0" y="0"/>
              <a:ext cx="5386012" cy="1610620"/>
            </a:xfrm>
            <a:custGeom>
              <a:avLst/>
              <a:gdLst/>
              <a:ahLst/>
              <a:cxnLst/>
              <a:rect l="l" t="t" r="r" b="b"/>
              <a:pathLst>
                <a:path w="5386012" h="1610620">
                  <a:moveTo>
                    <a:pt x="4832292" y="1610620"/>
                  </a:moveTo>
                  <a:lnTo>
                    <a:pt x="553720" y="1610620"/>
                  </a:lnTo>
                  <a:cubicBezTo>
                    <a:pt x="247650" y="1610620"/>
                    <a:pt x="0" y="1250105"/>
                    <a:pt x="0" y="806281"/>
                  </a:cubicBezTo>
                  <a:cubicBezTo>
                    <a:pt x="0" y="360607"/>
                    <a:pt x="247650" y="0"/>
                    <a:pt x="553720" y="0"/>
                  </a:cubicBezTo>
                  <a:lnTo>
                    <a:pt x="4832292" y="0"/>
                  </a:lnTo>
                  <a:cubicBezTo>
                    <a:pt x="5138362" y="0"/>
                    <a:pt x="5386012" y="360607"/>
                    <a:pt x="5386012" y="806281"/>
                  </a:cubicBezTo>
                  <a:cubicBezTo>
                    <a:pt x="5384742" y="1250105"/>
                    <a:pt x="5137092" y="1610620"/>
                    <a:pt x="4832292" y="1610620"/>
                  </a:cubicBezTo>
                  <a:close/>
                </a:path>
              </a:pathLst>
            </a:custGeom>
            <a:solidFill>
              <a:srgbClr val="E6B567"/>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0203" y="4503950"/>
            <a:ext cx="816344" cy="809201"/>
          </a:xfrm>
          <a:prstGeom prst="rect">
            <a:avLst/>
          </a:prstGeom>
        </p:spPr>
      </p:pic>
      <p:grpSp>
        <p:nvGrpSpPr>
          <p:cNvPr id="7" name="Group 7"/>
          <p:cNvGrpSpPr/>
          <p:nvPr/>
        </p:nvGrpSpPr>
        <p:grpSpPr>
          <a:xfrm>
            <a:off x="2006907" y="559864"/>
            <a:ext cx="8665004" cy="2165721"/>
            <a:chOff x="193902" y="-1154736"/>
            <a:chExt cx="17330008" cy="4331442"/>
          </a:xfrm>
        </p:grpSpPr>
        <p:sp>
          <p:nvSpPr>
            <p:cNvPr id="8" name="TextBox 8"/>
            <p:cNvSpPr txBox="1"/>
            <p:nvPr/>
          </p:nvSpPr>
          <p:spPr>
            <a:xfrm>
              <a:off x="691852" y="1668218"/>
              <a:ext cx="15946308" cy="682752"/>
            </a:xfrm>
            <a:prstGeom prst="rect">
              <a:avLst/>
            </a:prstGeom>
          </p:spPr>
          <p:txBody>
            <a:bodyPr lIns="0" tIns="0" rIns="0" bIns="0" rtlCol="0" anchor="t">
              <a:spAutoFit/>
            </a:bodyPr>
            <a:lstStyle/>
            <a:p>
              <a:pPr algn="ctr">
                <a:lnSpc>
                  <a:spcPts val="2999"/>
                </a:lnSpc>
              </a:pPr>
              <a:r>
                <a:rPr lang="en-US" sz="1667" dirty="0">
                  <a:solidFill>
                    <a:srgbClr val="12131B"/>
                  </a:solidFill>
                  <a:latin typeface="Montserrat"/>
                </a:rPr>
                <a:t>.</a:t>
              </a:r>
            </a:p>
          </p:txBody>
        </p:sp>
        <p:sp>
          <p:nvSpPr>
            <p:cNvPr id="9" name="TextBox 9"/>
            <p:cNvSpPr txBox="1"/>
            <p:nvPr/>
          </p:nvSpPr>
          <p:spPr>
            <a:xfrm>
              <a:off x="193902" y="-1154736"/>
              <a:ext cx="17330008" cy="4331442"/>
            </a:xfrm>
            <a:prstGeom prst="rect">
              <a:avLst/>
            </a:prstGeom>
          </p:spPr>
          <p:txBody>
            <a:bodyPr lIns="0" tIns="0" rIns="0" bIns="0" rtlCol="0" anchor="t">
              <a:spAutoFit/>
            </a:bodyPr>
            <a:lstStyle/>
            <a:p>
              <a:pPr algn="ctr">
                <a:lnSpc>
                  <a:spcPct val="150000"/>
                </a:lnSpc>
              </a:pPr>
              <a:r>
                <a:rPr lang="vi-VN" sz="5000" b="1" dirty="0">
                  <a:solidFill>
                    <a:srgbClr val="12131B"/>
                  </a:solidFill>
                  <a:latin typeface="Arial" panose="020B0604020202020204" pitchFamily="34" charset="0"/>
                  <a:cs typeface="Arial" panose="020B0604020202020204" pitchFamily="34" charset="0"/>
                </a:rPr>
                <a:t>BÀI 9</a:t>
              </a:r>
            </a:p>
            <a:p>
              <a:pPr algn="ctr">
                <a:lnSpc>
                  <a:spcPct val="150000"/>
                </a:lnSpc>
              </a:pPr>
              <a:r>
                <a:rPr lang="vi-VN" sz="5000" b="1" dirty="0">
                  <a:solidFill>
                    <a:srgbClr val="12131B"/>
                  </a:solidFill>
                  <a:latin typeface="Arial" panose="020B0604020202020204" pitchFamily="34" charset="0"/>
                  <a:cs typeface="Arial" panose="020B0604020202020204" pitchFamily="34" charset="0"/>
                </a:rPr>
                <a:t>HÌNH CHIẾU VUÔNG GÓC</a:t>
              </a:r>
              <a:endParaRPr lang="en-US" sz="5000" b="1" dirty="0">
                <a:solidFill>
                  <a:srgbClr val="12131B"/>
                </a:solidFill>
                <a:latin typeface="Arial" panose="020B0604020202020204" pitchFamily="34" charset="0"/>
                <a:cs typeface="Arial" panose="020B0604020202020204" pitchFamily="34" charset="0"/>
              </a:endParaRPr>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25453" y="4503950"/>
            <a:ext cx="816344" cy="809201"/>
          </a:xfrm>
          <a:prstGeom prst="rect">
            <a:avLst/>
          </a:prstGeom>
        </p:spPr>
      </p:pic>
      <p:pic>
        <p:nvPicPr>
          <p:cNvPr id="11" name="Picture 17">
            <a:extLst>
              <a:ext uri="{FF2B5EF4-FFF2-40B4-BE49-F238E27FC236}">
                <a16:creationId xmlns:a16="http://schemas.microsoft.com/office/drawing/2014/main" xmlns="" id="{54460D19-5F68-4B17-9268-475F3C919B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15802" y="2168294"/>
            <a:ext cx="1435645" cy="1114583"/>
          </a:xfrm>
          <a:prstGeom prst="rect">
            <a:avLst/>
          </a:prstGeom>
        </p:spPr>
      </p:pic>
      <p:grpSp>
        <p:nvGrpSpPr>
          <p:cNvPr id="12" name="Group 21">
            <a:extLst>
              <a:ext uri="{FF2B5EF4-FFF2-40B4-BE49-F238E27FC236}">
                <a16:creationId xmlns:a16="http://schemas.microsoft.com/office/drawing/2014/main" xmlns="" id="{F26211C5-296D-4A51-BE44-D9209646C3D5}"/>
              </a:ext>
            </a:extLst>
          </p:cNvPr>
          <p:cNvGrpSpPr/>
          <p:nvPr/>
        </p:nvGrpSpPr>
        <p:grpSpPr>
          <a:xfrm rot="5156036">
            <a:off x="1955521" y="2362231"/>
            <a:ext cx="717889" cy="1094427"/>
            <a:chOff x="0" y="0"/>
            <a:chExt cx="1435777" cy="2188855"/>
          </a:xfrm>
        </p:grpSpPr>
        <p:sp>
          <p:nvSpPr>
            <p:cNvPr id="13" name="AutoShape 22">
              <a:extLst>
                <a:ext uri="{FF2B5EF4-FFF2-40B4-BE49-F238E27FC236}">
                  <a16:creationId xmlns:a16="http://schemas.microsoft.com/office/drawing/2014/main" xmlns="" id="{335D4081-2A9F-46D2-A132-8E7E4D1F3FFC}"/>
                </a:ext>
              </a:extLst>
            </p:cNvPr>
            <p:cNvSpPr/>
            <p:nvPr/>
          </p:nvSpPr>
          <p:spPr>
            <a:xfrm rot="-1658072">
              <a:off x="505365" y="-10910"/>
              <a:ext cx="425046" cy="2210675"/>
            </a:xfrm>
            <a:prstGeom prst="rect">
              <a:avLst/>
            </a:prstGeom>
            <a:solidFill>
              <a:srgbClr val="FFFFFF"/>
            </a:solidFill>
          </p:spPr>
        </p:sp>
        <p:pic>
          <p:nvPicPr>
            <p:cNvPr id="14" name="Picture 23">
              <a:extLst>
                <a:ext uri="{FF2B5EF4-FFF2-40B4-BE49-F238E27FC236}">
                  <a16:creationId xmlns:a16="http://schemas.microsoft.com/office/drawing/2014/main" xmlns="" id="{C5852F99-4B1A-4250-B69E-F72A3C393A1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53469">
              <a:off x="490392" y="-21340"/>
              <a:ext cx="454993" cy="2231535"/>
            </a:xfrm>
            <a:prstGeom prst="rect">
              <a:avLst/>
            </a:prstGeom>
          </p:spPr>
        </p:pic>
      </p:grpSp>
      <p:pic>
        <p:nvPicPr>
          <p:cNvPr id="15" name="Picture 24">
            <a:extLst>
              <a:ext uri="{FF2B5EF4-FFF2-40B4-BE49-F238E27FC236}">
                <a16:creationId xmlns:a16="http://schemas.microsoft.com/office/drawing/2014/main" xmlns="" id="{6D272F30-54C1-4BFF-BA03-66FAF0F1F5A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644222" y="382568"/>
            <a:ext cx="1001862" cy="597494"/>
          </a:xfrm>
          <a:prstGeom prst="rect">
            <a:avLst/>
          </a:prstGeom>
        </p:spPr>
      </p:pic>
      <p:pic>
        <p:nvPicPr>
          <p:cNvPr id="16" name="Picture 22">
            <a:extLst>
              <a:ext uri="{FF2B5EF4-FFF2-40B4-BE49-F238E27FC236}">
                <a16:creationId xmlns:a16="http://schemas.microsoft.com/office/drawing/2014/main" xmlns="" id="{FB47549D-B67F-4617-87F7-25763579F2C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84161">
            <a:off x="11397844" y="212716"/>
            <a:ext cx="507207" cy="1098281"/>
          </a:xfrm>
          <a:prstGeom prst="rect">
            <a:avLst/>
          </a:prstGeom>
        </p:spPr>
      </p:pic>
      <p:pic>
        <p:nvPicPr>
          <p:cNvPr id="1026" name="Picture 2" descr="Bài 9: Hình chiếu vuông góc - CN 10 - KN - Học hỏi Net">
            <a:extLst>
              <a:ext uri="{FF2B5EF4-FFF2-40B4-BE49-F238E27FC236}">
                <a16:creationId xmlns:a16="http://schemas.microsoft.com/office/drawing/2014/main" xmlns="" id="{542BAA36-CEF1-4FC2-9D08-7A9D387011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8064" y="3724194"/>
            <a:ext cx="4102689" cy="30664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a:xfrm>
            <a:off x="3993665" y="317039"/>
            <a:ext cx="5743214" cy="1553684"/>
            <a:chOff x="0" y="0"/>
            <a:chExt cx="18938240" cy="6350000"/>
          </a:xfrm>
        </p:grpSpPr>
        <p:sp>
          <p:nvSpPr>
            <p:cNvPr id="5" name="Freeform 5"/>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6" name="Freeform 6"/>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7" name="Freeform 7"/>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8" name="Freeform 8"/>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grpSp>
        <p:nvGrpSpPr>
          <p:cNvPr id="9" name="Group 9"/>
          <p:cNvGrpSpPr/>
          <p:nvPr/>
        </p:nvGrpSpPr>
        <p:grpSpPr>
          <a:xfrm>
            <a:off x="3224734" y="2326208"/>
            <a:ext cx="8122535" cy="3847445"/>
            <a:chOff x="0" y="0"/>
            <a:chExt cx="24170730" cy="15097239"/>
          </a:xfrm>
        </p:grpSpPr>
        <p:sp>
          <p:nvSpPr>
            <p:cNvPr id="10" name="Freeform 10"/>
            <p:cNvSpPr/>
            <p:nvPr/>
          </p:nvSpPr>
          <p:spPr>
            <a:xfrm>
              <a:off x="31750" y="31750"/>
              <a:ext cx="24107231" cy="15033738"/>
            </a:xfrm>
            <a:custGeom>
              <a:avLst/>
              <a:gdLst/>
              <a:ahLst/>
              <a:cxnLst/>
              <a:rect l="l" t="t" r="r" b="b"/>
              <a:pathLst>
                <a:path w="24107231" h="15033738">
                  <a:moveTo>
                    <a:pt x="24014520" y="15033738"/>
                  </a:moveTo>
                  <a:lnTo>
                    <a:pt x="92710" y="15033738"/>
                  </a:lnTo>
                  <a:cubicBezTo>
                    <a:pt x="41910" y="15033738"/>
                    <a:pt x="0" y="14991829"/>
                    <a:pt x="0" y="14941029"/>
                  </a:cubicBezTo>
                  <a:lnTo>
                    <a:pt x="0" y="92710"/>
                  </a:lnTo>
                  <a:cubicBezTo>
                    <a:pt x="0" y="41910"/>
                    <a:pt x="41910" y="0"/>
                    <a:pt x="92710" y="0"/>
                  </a:cubicBezTo>
                  <a:lnTo>
                    <a:pt x="24013251" y="0"/>
                  </a:lnTo>
                  <a:cubicBezTo>
                    <a:pt x="24064051" y="0"/>
                    <a:pt x="24105960" y="41910"/>
                    <a:pt x="24105960" y="92710"/>
                  </a:cubicBezTo>
                  <a:lnTo>
                    <a:pt x="24105960" y="14939759"/>
                  </a:lnTo>
                  <a:cubicBezTo>
                    <a:pt x="24107231" y="14991829"/>
                    <a:pt x="24065320" y="15033738"/>
                    <a:pt x="24014520" y="15033738"/>
                  </a:cubicBezTo>
                  <a:close/>
                </a:path>
              </a:pathLst>
            </a:custGeom>
            <a:solidFill>
              <a:srgbClr val="F2EDDB"/>
            </a:solidFill>
          </p:spPr>
        </p:sp>
        <p:sp>
          <p:nvSpPr>
            <p:cNvPr id="11" name="Freeform 11"/>
            <p:cNvSpPr/>
            <p:nvPr/>
          </p:nvSpPr>
          <p:spPr>
            <a:xfrm>
              <a:off x="0" y="0"/>
              <a:ext cx="24170731" cy="15097240"/>
            </a:xfrm>
            <a:custGeom>
              <a:avLst/>
              <a:gdLst/>
              <a:ahLst/>
              <a:cxnLst/>
              <a:rect l="l" t="t" r="r" b="b"/>
              <a:pathLst>
                <a:path w="24170731" h="15097240">
                  <a:moveTo>
                    <a:pt x="24046270" y="59690"/>
                  </a:moveTo>
                  <a:cubicBezTo>
                    <a:pt x="24081831" y="59690"/>
                    <a:pt x="24111040" y="88900"/>
                    <a:pt x="24111040" y="124460"/>
                  </a:cubicBezTo>
                  <a:lnTo>
                    <a:pt x="24111040" y="14972779"/>
                  </a:lnTo>
                  <a:cubicBezTo>
                    <a:pt x="24111040" y="15008340"/>
                    <a:pt x="24081831" y="15037549"/>
                    <a:pt x="24046270" y="15037549"/>
                  </a:cubicBezTo>
                  <a:lnTo>
                    <a:pt x="124460" y="15037549"/>
                  </a:lnTo>
                  <a:cubicBezTo>
                    <a:pt x="88900" y="15037549"/>
                    <a:pt x="59690" y="15008340"/>
                    <a:pt x="59690" y="14972779"/>
                  </a:cubicBezTo>
                  <a:lnTo>
                    <a:pt x="59690" y="124460"/>
                  </a:lnTo>
                  <a:cubicBezTo>
                    <a:pt x="59690" y="88900"/>
                    <a:pt x="88900" y="59690"/>
                    <a:pt x="124460" y="59690"/>
                  </a:cubicBezTo>
                  <a:lnTo>
                    <a:pt x="24046270" y="59690"/>
                  </a:lnTo>
                  <a:moveTo>
                    <a:pt x="24046270" y="0"/>
                  </a:moveTo>
                  <a:lnTo>
                    <a:pt x="124460" y="0"/>
                  </a:lnTo>
                  <a:cubicBezTo>
                    <a:pt x="55880" y="0"/>
                    <a:pt x="0" y="55880"/>
                    <a:pt x="0" y="124460"/>
                  </a:cubicBezTo>
                  <a:lnTo>
                    <a:pt x="0" y="14972779"/>
                  </a:lnTo>
                  <a:cubicBezTo>
                    <a:pt x="0" y="15041359"/>
                    <a:pt x="55880" y="15097240"/>
                    <a:pt x="124460" y="15097240"/>
                  </a:cubicBezTo>
                  <a:lnTo>
                    <a:pt x="24046270" y="15097240"/>
                  </a:lnTo>
                  <a:cubicBezTo>
                    <a:pt x="24114851" y="15097240"/>
                    <a:pt x="24170731" y="15041359"/>
                    <a:pt x="24170731" y="14972779"/>
                  </a:cubicBezTo>
                  <a:lnTo>
                    <a:pt x="24170731" y="124460"/>
                  </a:lnTo>
                  <a:cubicBezTo>
                    <a:pt x="24170731" y="55880"/>
                    <a:pt x="24114851" y="0"/>
                    <a:pt x="24046270" y="0"/>
                  </a:cubicBezTo>
                  <a:close/>
                </a:path>
              </a:pathLst>
            </a:custGeom>
            <a:solidFill>
              <a:srgbClr val="000000"/>
            </a:solidFill>
          </p:spPr>
        </p:sp>
      </p:grpSp>
      <p:grpSp>
        <p:nvGrpSpPr>
          <p:cNvPr id="12" name="Group 12"/>
          <p:cNvGrpSpPr/>
          <p:nvPr/>
        </p:nvGrpSpPr>
        <p:grpSpPr>
          <a:xfrm>
            <a:off x="2752876" y="2239926"/>
            <a:ext cx="8359261" cy="3706226"/>
            <a:chOff x="0" y="0"/>
            <a:chExt cx="24170731" cy="15097240"/>
          </a:xfrm>
        </p:grpSpPr>
        <p:sp>
          <p:nvSpPr>
            <p:cNvPr id="13" name="Freeform 13"/>
            <p:cNvSpPr/>
            <p:nvPr/>
          </p:nvSpPr>
          <p:spPr>
            <a:xfrm>
              <a:off x="31751" y="31750"/>
              <a:ext cx="24107231" cy="15033739"/>
            </a:xfrm>
            <a:custGeom>
              <a:avLst/>
              <a:gdLst/>
              <a:ahLst/>
              <a:cxnLst/>
              <a:rect l="l" t="t" r="r" b="b"/>
              <a:pathLst>
                <a:path w="24107231" h="15033738">
                  <a:moveTo>
                    <a:pt x="24014520" y="15033738"/>
                  </a:moveTo>
                  <a:lnTo>
                    <a:pt x="92710" y="15033738"/>
                  </a:lnTo>
                  <a:cubicBezTo>
                    <a:pt x="41910" y="15033738"/>
                    <a:pt x="0" y="14991829"/>
                    <a:pt x="0" y="14941029"/>
                  </a:cubicBezTo>
                  <a:lnTo>
                    <a:pt x="0" y="92710"/>
                  </a:lnTo>
                  <a:cubicBezTo>
                    <a:pt x="0" y="41910"/>
                    <a:pt x="41910" y="0"/>
                    <a:pt x="92710" y="0"/>
                  </a:cubicBezTo>
                  <a:lnTo>
                    <a:pt x="24013251" y="0"/>
                  </a:lnTo>
                  <a:cubicBezTo>
                    <a:pt x="24064051" y="0"/>
                    <a:pt x="24105960" y="41910"/>
                    <a:pt x="24105960" y="92710"/>
                  </a:cubicBezTo>
                  <a:lnTo>
                    <a:pt x="24105960" y="14939759"/>
                  </a:lnTo>
                  <a:cubicBezTo>
                    <a:pt x="24107231" y="14991829"/>
                    <a:pt x="24065320" y="15033738"/>
                    <a:pt x="24014520" y="15033738"/>
                  </a:cubicBezTo>
                  <a:close/>
                </a:path>
              </a:pathLst>
            </a:custGeom>
            <a:solidFill>
              <a:srgbClr val="FFFFFF"/>
            </a:solidFill>
          </p:spPr>
          <p:txBody>
            <a:bodyPr/>
            <a:lstStyle/>
            <a:p>
              <a:endParaRPr lang="en-US" sz="1200" dirty="0"/>
            </a:p>
          </p:txBody>
        </p:sp>
        <p:sp>
          <p:nvSpPr>
            <p:cNvPr id="14" name="Freeform 14"/>
            <p:cNvSpPr/>
            <p:nvPr/>
          </p:nvSpPr>
          <p:spPr>
            <a:xfrm>
              <a:off x="0" y="0"/>
              <a:ext cx="24170731" cy="15097240"/>
            </a:xfrm>
            <a:custGeom>
              <a:avLst/>
              <a:gdLst/>
              <a:ahLst/>
              <a:cxnLst/>
              <a:rect l="l" t="t" r="r" b="b"/>
              <a:pathLst>
                <a:path w="24170731" h="15097240">
                  <a:moveTo>
                    <a:pt x="24046270" y="59690"/>
                  </a:moveTo>
                  <a:cubicBezTo>
                    <a:pt x="24081831" y="59690"/>
                    <a:pt x="24111040" y="88900"/>
                    <a:pt x="24111040" y="124460"/>
                  </a:cubicBezTo>
                  <a:lnTo>
                    <a:pt x="24111040" y="14972779"/>
                  </a:lnTo>
                  <a:cubicBezTo>
                    <a:pt x="24111040" y="15008340"/>
                    <a:pt x="24081831" y="15037549"/>
                    <a:pt x="24046270" y="15037549"/>
                  </a:cubicBezTo>
                  <a:lnTo>
                    <a:pt x="124460" y="15037549"/>
                  </a:lnTo>
                  <a:cubicBezTo>
                    <a:pt x="88900" y="15037549"/>
                    <a:pt x="59690" y="15008340"/>
                    <a:pt x="59690" y="14972779"/>
                  </a:cubicBezTo>
                  <a:lnTo>
                    <a:pt x="59690" y="124460"/>
                  </a:lnTo>
                  <a:cubicBezTo>
                    <a:pt x="59690" y="88900"/>
                    <a:pt x="88900" y="59690"/>
                    <a:pt x="124460" y="59690"/>
                  </a:cubicBezTo>
                  <a:lnTo>
                    <a:pt x="24046270" y="59690"/>
                  </a:lnTo>
                  <a:moveTo>
                    <a:pt x="24046270" y="0"/>
                  </a:moveTo>
                  <a:lnTo>
                    <a:pt x="124460" y="0"/>
                  </a:lnTo>
                  <a:cubicBezTo>
                    <a:pt x="55880" y="0"/>
                    <a:pt x="0" y="55880"/>
                    <a:pt x="0" y="124460"/>
                  </a:cubicBezTo>
                  <a:lnTo>
                    <a:pt x="0" y="14972779"/>
                  </a:lnTo>
                  <a:cubicBezTo>
                    <a:pt x="0" y="15041359"/>
                    <a:pt x="55880" y="15097240"/>
                    <a:pt x="124460" y="15097240"/>
                  </a:cubicBezTo>
                  <a:lnTo>
                    <a:pt x="24046270" y="15097240"/>
                  </a:lnTo>
                  <a:cubicBezTo>
                    <a:pt x="24114851" y="15097240"/>
                    <a:pt x="24170731" y="15041359"/>
                    <a:pt x="24170731" y="14972779"/>
                  </a:cubicBezTo>
                  <a:lnTo>
                    <a:pt x="24170731" y="124460"/>
                  </a:lnTo>
                  <a:cubicBezTo>
                    <a:pt x="24170731" y="55880"/>
                    <a:pt x="24114851" y="0"/>
                    <a:pt x="24046270" y="0"/>
                  </a:cubicBezTo>
                  <a:close/>
                </a:path>
              </a:pathLst>
            </a:custGeom>
            <a:solidFill>
              <a:srgbClr val="000000"/>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9399">
            <a:off x="10758851" y="326162"/>
            <a:ext cx="963590" cy="1501345"/>
          </a:xfrm>
          <a:prstGeom prst="rect">
            <a:avLst/>
          </a:prstGeom>
        </p:spPr>
      </p:pic>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0570" y="3004792"/>
            <a:ext cx="2047358" cy="2490275"/>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32828" y="1805249"/>
            <a:ext cx="1251213" cy="1041919"/>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37699" y="1989933"/>
            <a:ext cx="441470" cy="382424"/>
          </a:xfrm>
          <a:prstGeom prst="rect">
            <a:avLst/>
          </a:prstGeom>
        </p:spPr>
      </p:pic>
      <p:sp>
        <p:nvSpPr>
          <p:cNvPr id="21" name="TextBox 21"/>
          <p:cNvSpPr txBox="1"/>
          <p:nvPr/>
        </p:nvSpPr>
        <p:spPr>
          <a:xfrm>
            <a:off x="4200236" y="961369"/>
            <a:ext cx="5330072" cy="477695"/>
          </a:xfrm>
          <a:prstGeom prst="rect">
            <a:avLst/>
          </a:prstGeom>
        </p:spPr>
        <p:txBody>
          <a:bodyPr wrap="square" lIns="0" tIns="0" rIns="0" bIns="0" rtlCol="0" anchor="t">
            <a:spAutoFit/>
          </a:bodyPr>
          <a:lstStyle/>
          <a:p>
            <a:pPr algn="ctr">
              <a:lnSpc>
                <a:spcPts val="3649"/>
              </a:lnSpc>
            </a:pPr>
            <a:r>
              <a:rPr lang="vi-VN" sz="4000" b="1" dirty="0">
                <a:solidFill>
                  <a:srgbClr val="000000"/>
                </a:solidFill>
              </a:rPr>
              <a:t>NỘI DUNG BÀI HỌC</a:t>
            </a:r>
            <a:endParaRPr lang="en-US" sz="4000" b="1" dirty="0">
              <a:solidFill>
                <a:srgbClr val="000000"/>
              </a:solidFill>
            </a:endParaRPr>
          </a:p>
        </p:txBody>
      </p:sp>
      <p:sp>
        <p:nvSpPr>
          <p:cNvPr id="22" name="TextBox 22"/>
          <p:cNvSpPr txBox="1"/>
          <p:nvPr/>
        </p:nvSpPr>
        <p:spPr>
          <a:xfrm>
            <a:off x="3878530" y="2696270"/>
            <a:ext cx="7151797" cy="647421"/>
          </a:xfrm>
          <a:prstGeom prst="rect">
            <a:avLst/>
          </a:prstGeom>
        </p:spPr>
        <p:txBody>
          <a:bodyPr wrap="square" lIns="0" tIns="0" rIns="0" bIns="0" rtlCol="0" anchor="t">
            <a:spAutoFit/>
          </a:bodyPr>
          <a:lstStyle/>
          <a:p>
            <a:pPr marL="323866" lvl="1">
              <a:lnSpc>
                <a:spcPct val="150000"/>
              </a:lnSpc>
            </a:pPr>
            <a:r>
              <a:rPr lang="vi-VN" sz="3200" b="1" dirty="0">
                <a:solidFill>
                  <a:schemeClr val="accent2"/>
                </a:solidFill>
              </a:rPr>
              <a:t>Phương pháp chiếu góc thứ nhất</a:t>
            </a:r>
          </a:p>
        </p:txBody>
      </p:sp>
      <p:sp>
        <p:nvSpPr>
          <p:cNvPr id="31" name="Freeform 25">
            <a:extLst>
              <a:ext uri="{FF2B5EF4-FFF2-40B4-BE49-F238E27FC236}">
                <a16:creationId xmlns:a16="http://schemas.microsoft.com/office/drawing/2014/main" xmlns="" id="{FD56CA7F-C095-4EEC-A63A-BE83FC376E0B}"/>
              </a:ext>
            </a:extLst>
          </p:cNvPr>
          <p:cNvSpPr/>
          <p:nvPr/>
        </p:nvSpPr>
        <p:spPr>
          <a:xfrm>
            <a:off x="3370148" y="2807227"/>
            <a:ext cx="488578" cy="52190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B6FED"/>
          </a:solidFill>
        </p:spPr>
        <p:txBody>
          <a:bodyPr/>
          <a:lstStyle/>
          <a:p>
            <a:endParaRPr lang="en-US" sz="1200" dirty="0"/>
          </a:p>
        </p:txBody>
      </p:sp>
      <p:sp>
        <p:nvSpPr>
          <p:cNvPr id="33" name="TextBox 32">
            <a:extLst>
              <a:ext uri="{FF2B5EF4-FFF2-40B4-BE49-F238E27FC236}">
                <a16:creationId xmlns:a16="http://schemas.microsoft.com/office/drawing/2014/main" xmlns="" id="{2073581B-8011-4659-8597-79F2B2CC61D5}"/>
              </a:ext>
            </a:extLst>
          </p:cNvPr>
          <p:cNvSpPr txBox="1"/>
          <p:nvPr/>
        </p:nvSpPr>
        <p:spPr>
          <a:xfrm>
            <a:off x="3786095" y="4500159"/>
            <a:ext cx="6096000" cy="739754"/>
          </a:xfrm>
          <a:prstGeom prst="rect">
            <a:avLst/>
          </a:prstGeom>
          <a:noFill/>
        </p:spPr>
        <p:txBody>
          <a:bodyPr wrap="square">
            <a:spAutoFit/>
          </a:bodyPr>
          <a:lstStyle/>
          <a:p>
            <a:pPr marL="323866" lvl="1">
              <a:lnSpc>
                <a:spcPct val="150000"/>
              </a:lnSpc>
            </a:pPr>
            <a:r>
              <a:rPr lang="vi-VN" sz="3200" b="1" dirty="0">
                <a:solidFill>
                  <a:schemeClr val="accent2"/>
                </a:solidFill>
              </a:rPr>
              <a:t>Vẽ hình chiếu vuông góc</a:t>
            </a:r>
          </a:p>
        </p:txBody>
      </p:sp>
      <p:sp>
        <p:nvSpPr>
          <p:cNvPr id="35" name="TextBox 34">
            <a:extLst>
              <a:ext uri="{FF2B5EF4-FFF2-40B4-BE49-F238E27FC236}">
                <a16:creationId xmlns:a16="http://schemas.microsoft.com/office/drawing/2014/main" xmlns="" id="{7AC0C548-E2A5-4C57-8D32-53573CFBE693}"/>
              </a:ext>
            </a:extLst>
          </p:cNvPr>
          <p:cNvSpPr txBox="1"/>
          <p:nvPr/>
        </p:nvSpPr>
        <p:spPr>
          <a:xfrm flipH="1">
            <a:off x="3491240" y="2837051"/>
            <a:ext cx="99813" cy="461665"/>
          </a:xfrm>
          <a:prstGeom prst="rect">
            <a:avLst/>
          </a:prstGeom>
          <a:noFill/>
        </p:spPr>
        <p:txBody>
          <a:bodyPr wrap="square">
            <a:spAutoFit/>
          </a:bodyPr>
          <a:lstStyle/>
          <a:p>
            <a:r>
              <a:rPr lang="vi-VN" sz="2400" b="1" dirty="0">
                <a:solidFill>
                  <a:schemeClr val="bg1"/>
                </a:solidFill>
              </a:rPr>
              <a:t>1</a:t>
            </a:r>
            <a:endParaRPr lang="en-US" sz="2400" dirty="0">
              <a:solidFill>
                <a:schemeClr val="bg1"/>
              </a:solidFill>
            </a:endParaRPr>
          </a:p>
        </p:txBody>
      </p:sp>
      <p:grpSp>
        <p:nvGrpSpPr>
          <p:cNvPr id="38" name="Group 37">
            <a:extLst>
              <a:ext uri="{FF2B5EF4-FFF2-40B4-BE49-F238E27FC236}">
                <a16:creationId xmlns:a16="http://schemas.microsoft.com/office/drawing/2014/main" xmlns="" id="{73159B8C-53F6-4A4F-956E-D0C22075716F}"/>
              </a:ext>
            </a:extLst>
          </p:cNvPr>
          <p:cNvGrpSpPr/>
          <p:nvPr/>
        </p:nvGrpSpPr>
        <p:grpSpPr>
          <a:xfrm>
            <a:off x="3398309" y="3736995"/>
            <a:ext cx="508313" cy="668682"/>
            <a:chOff x="5195531" y="3182336"/>
            <a:chExt cx="723570" cy="740572"/>
          </a:xfrm>
        </p:grpSpPr>
        <p:sp>
          <p:nvSpPr>
            <p:cNvPr id="36" name="Freeform 25">
              <a:extLst>
                <a:ext uri="{FF2B5EF4-FFF2-40B4-BE49-F238E27FC236}">
                  <a16:creationId xmlns:a16="http://schemas.microsoft.com/office/drawing/2014/main" xmlns="" id="{C4DD0760-6072-489C-8F27-2835264BEA34}"/>
                </a:ext>
              </a:extLst>
            </p:cNvPr>
            <p:cNvSpPr/>
            <p:nvPr/>
          </p:nvSpPr>
          <p:spPr>
            <a:xfrm>
              <a:off x="5195531" y="3182336"/>
              <a:ext cx="723570" cy="62145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B6FED"/>
            </a:solidFill>
          </p:spPr>
          <p:txBody>
            <a:bodyPr/>
            <a:lstStyle/>
            <a:p>
              <a:endParaRPr lang="en-US" sz="1200" dirty="0"/>
            </a:p>
          </p:txBody>
        </p:sp>
        <p:sp>
          <p:nvSpPr>
            <p:cNvPr id="37" name="TextBox 36">
              <a:extLst>
                <a:ext uri="{FF2B5EF4-FFF2-40B4-BE49-F238E27FC236}">
                  <a16:creationId xmlns:a16="http://schemas.microsoft.com/office/drawing/2014/main" xmlns="" id="{C553E885-7754-48EE-BAB7-C69150223EA1}"/>
                </a:ext>
              </a:extLst>
            </p:cNvPr>
            <p:cNvSpPr txBox="1"/>
            <p:nvPr/>
          </p:nvSpPr>
          <p:spPr>
            <a:xfrm flipH="1">
              <a:off x="5356419" y="3230410"/>
              <a:ext cx="143693" cy="692498"/>
            </a:xfrm>
            <a:prstGeom prst="rect">
              <a:avLst/>
            </a:prstGeom>
            <a:noFill/>
          </p:spPr>
          <p:txBody>
            <a:bodyPr wrap="square">
              <a:spAutoFit/>
            </a:bodyPr>
            <a:lstStyle/>
            <a:p>
              <a:r>
                <a:rPr lang="vi-VN" sz="2400" b="1" dirty="0">
                  <a:solidFill>
                    <a:schemeClr val="bg1"/>
                  </a:solidFill>
                </a:rPr>
                <a:t>2</a:t>
              </a:r>
              <a:endParaRPr lang="en-US" sz="2400" dirty="0">
                <a:solidFill>
                  <a:schemeClr val="bg1"/>
                </a:solidFill>
              </a:endParaRPr>
            </a:p>
          </p:txBody>
        </p:sp>
      </p:grpSp>
      <p:sp>
        <p:nvSpPr>
          <p:cNvPr id="26" name="TextBox 25">
            <a:extLst>
              <a:ext uri="{FF2B5EF4-FFF2-40B4-BE49-F238E27FC236}">
                <a16:creationId xmlns:a16="http://schemas.microsoft.com/office/drawing/2014/main" xmlns="" id="{9F2B9ED2-CE02-44BA-AF04-B1734A16EEDE}"/>
              </a:ext>
            </a:extLst>
          </p:cNvPr>
          <p:cNvSpPr txBox="1"/>
          <p:nvPr/>
        </p:nvSpPr>
        <p:spPr>
          <a:xfrm>
            <a:off x="3784723" y="3596214"/>
            <a:ext cx="6725804" cy="739754"/>
          </a:xfrm>
          <a:prstGeom prst="rect">
            <a:avLst/>
          </a:prstGeom>
          <a:noFill/>
        </p:spPr>
        <p:txBody>
          <a:bodyPr wrap="square">
            <a:spAutoFit/>
          </a:bodyPr>
          <a:lstStyle/>
          <a:p>
            <a:pPr marL="323866" lvl="1">
              <a:lnSpc>
                <a:spcPct val="150000"/>
              </a:lnSpc>
            </a:pPr>
            <a:r>
              <a:rPr lang="vi-VN" sz="3200" b="1" dirty="0">
                <a:solidFill>
                  <a:schemeClr val="accent2"/>
                </a:solidFill>
              </a:rPr>
              <a:t>Phương pháp chiếu góc thứ ba</a:t>
            </a:r>
          </a:p>
        </p:txBody>
      </p:sp>
      <p:grpSp>
        <p:nvGrpSpPr>
          <p:cNvPr id="29" name="Group 28">
            <a:extLst>
              <a:ext uri="{FF2B5EF4-FFF2-40B4-BE49-F238E27FC236}">
                <a16:creationId xmlns:a16="http://schemas.microsoft.com/office/drawing/2014/main" xmlns="" id="{022ADAC8-0536-43C2-AE80-0AEB525A7642}"/>
              </a:ext>
            </a:extLst>
          </p:cNvPr>
          <p:cNvGrpSpPr/>
          <p:nvPr/>
        </p:nvGrpSpPr>
        <p:grpSpPr>
          <a:xfrm>
            <a:off x="3455879" y="4690781"/>
            <a:ext cx="482381" cy="539672"/>
            <a:chOff x="5242988" y="3057740"/>
            <a:chExt cx="723570" cy="621457"/>
          </a:xfrm>
        </p:grpSpPr>
        <p:sp>
          <p:nvSpPr>
            <p:cNvPr id="30" name="Freeform 25">
              <a:extLst>
                <a:ext uri="{FF2B5EF4-FFF2-40B4-BE49-F238E27FC236}">
                  <a16:creationId xmlns:a16="http://schemas.microsoft.com/office/drawing/2014/main" xmlns="" id="{30B0E56B-F3E4-4C5E-B372-F30A94822ABC}"/>
                </a:ext>
              </a:extLst>
            </p:cNvPr>
            <p:cNvSpPr/>
            <p:nvPr/>
          </p:nvSpPr>
          <p:spPr>
            <a:xfrm>
              <a:off x="5242988" y="3057740"/>
              <a:ext cx="723570" cy="62145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B6FED"/>
            </a:solidFill>
          </p:spPr>
          <p:txBody>
            <a:bodyPr/>
            <a:lstStyle/>
            <a:p>
              <a:endParaRPr lang="en-US" sz="1200" dirty="0"/>
            </a:p>
          </p:txBody>
        </p:sp>
        <p:sp>
          <p:nvSpPr>
            <p:cNvPr id="32" name="TextBox 31">
              <a:extLst>
                <a:ext uri="{FF2B5EF4-FFF2-40B4-BE49-F238E27FC236}">
                  <a16:creationId xmlns:a16="http://schemas.microsoft.com/office/drawing/2014/main" xmlns="" id="{0BD6C142-935B-49E5-9427-5440F1A7D91B}"/>
                </a:ext>
              </a:extLst>
            </p:cNvPr>
            <p:cNvSpPr txBox="1"/>
            <p:nvPr/>
          </p:nvSpPr>
          <p:spPr>
            <a:xfrm flipH="1">
              <a:off x="5350400" y="3094600"/>
              <a:ext cx="254374" cy="531630"/>
            </a:xfrm>
            <a:prstGeom prst="rect">
              <a:avLst/>
            </a:prstGeom>
            <a:noFill/>
          </p:spPr>
          <p:txBody>
            <a:bodyPr wrap="square">
              <a:spAutoFit/>
            </a:bodyPr>
            <a:lstStyle/>
            <a:p>
              <a:r>
                <a:rPr lang="vi-VN" sz="2400" b="1" dirty="0">
                  <a:solidFill>
                    <a:schemeClr val="bg1"/>
                  </a:solidFill>
                </a:rPr>
                <a:t>3</a:t>
              </a:r>
              <a:endParaRPr lang="en-US" sz="2400" dirty="0">
                <a:solidFill>
                  <a:schemeClr val="bg1"/>
                </a:solidFill>
              </a:endParaRPr>
            </a:p>
          </p:txBody>
        </p:sp>
      </p:grpSp>
      <p:pic>
        <p:nvPicPr>
          <p:cNvPr id="34" name="Picture 15">
            <a:extLst>
              <a:ext uri="{FF2B5EF4-FFF2-40B4-BE49-F238E27FC236}">
                <a16:creationId xmlns:a16="http://schemas.microsoft.com/office/drawing/2014/main" xmlns="" id="{B81D180F-1D11-4234-B683-E0F00AE9025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83770">
            <a:off x="11028622" y="5553648"/>
            <a:ext cx="1066824" cy="1140988"/>
          </a:xfrm>
          <a:prstGeom prst="rect">
            <a:avLst/>
          </a:prstGeom>
        </p:spPr>
      </p:pic>
      <p:pic>
        <p:nvPicPr>
          <p:cNvPr id="39" name="Picture 13">
            <a:extLst>
              <a:ext uri="{FF2B5EF4-FFF2-40B4-BE49-F238E27FC236}">
                <a16:creationId xmlns:a16="http://schemas.microsoft.com/office/drawing/2014/main" xmlns="" id="{955E3863-1AB0-436D-834E-A3927AD26FE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555570">
            <a:off x="438636" y="394349"/>
            <a:ext cx="1399063" cy="1399063"/>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barn(inVertical)">
                                      <p:cBhvr>
                                        <p:cTn id="31" dur="500"/>
                                        <p:tgtEl>
                                          <p:spTgt spid="2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3">
                                            <p:txEl>
                                              <p:pRg st="0" end="0"/>
                                            </p:txEl>
                                          </p:spTgt>
                                        </p:tgtEl>
                                        <p:attrNameLst>
                                          <p:attrName>style.visibility</p:attrName>
                                        </p:attrNameLst>
                                      </p:cBhvr>
                                      <p:to>
                                        <p:strVal val="visible"/>
                                      </p:to>
                                    </p:set>
                                    <p:animEffect transition="in" filter="wipe(down)">
                                      <p:cBhvr>
                                        <p:cTn id="36" dur="500"/>
                                        <p:tgtEl>
                                          <p:spTgt spid="3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4874" y="1653818"/>
            <a:ext cx="11422251" cy="4917949"/>
            <a:chOff x="0" y="0"/>
            <a:chExt cx="31616016" cy="32505405"/>
          </a:xfrm>
        </p:grpSpPr>
        <p:sp>
          <p:nvSpPr>
            <p:cNvPr id="5" name="Freeform 5"/>
            <p:cNvSpPr/>
            <p:nvPr/>
          </p:nvSpPr>
          <p:spPr>
            <a:xfrm>
              <a:off x="31750" y="31750"/>
              <a:ext cx="31552517" cy="32441905"/>
            </a:xfrm>
            <a:custGeom>
              <a:avLst/>
              <a:gdLst/>
              <a:ahLst/>
              <a:cxnLst/>
              <a:rect l="l" t="t" r="r" b="b"/>
              <a:pathLst>
                <a:path w="31552517" h="32441905">
                  <a:moveTo>
                    <a:pt x="31459807" y="32441905"/>
                  </a:moveTo>
                  <a:lnTo>
                    <a:pt x="92710" y="32441905"/>
                  </a:lnTo>
                  <a:cubicBezTo>
                    <a:pt x="41910" y="32441905"/>
                    <a:pt x="0" y="32399994"/>
                    <a:pt x="0" y="32349194"/>
                  </a:cubicBezTo>
                  <a:lnTo>
                    <a:pt x="0" y="92710"/>
                  </a:lnTo>
                  <a:cubicBezTo>
                    <a:pt x="0" y="41910"/>
                    <a:pt x="41910" y="0"/>
                    <a:pt x="92710" y="0"/>
                  </a:cubicBezTo>
                  <a:lnTo>
                    <a:pt x="31458536" y="0"/>
                  </a:lnTo>
                  <a:cubicBezTo>
                    <a:pt x="31509336" y="0"/>
                    <a:pt x="31551246" y="41910"/>
                    <a:pt x="31551246" y="92710"/>
                  </a:cubicBezTo>
                  <a:lnTo>
                    <a:pt x="31551246" y="32347926"/>
                  </a:lnTo>
                  <a:cubicBezTo>
                    <a:pt x="31552517" y="32399994"/>
                    <a:pt x="31510607" y="32441905"/>
                    <a:pt x="31459807" y="32441905"/>
                  </a:cubicBezTo>
                  <a:close/>
                </a:path>
              </a:pathLst>
            </a:custGeom>
            <a:solidFill>
              <a:srgbClr val="F2EDDB"/>
            </a:solidFill>
          </p:spPr>
        </p:sp>
        <p:sp>
          <p:nvSpPr>
            <p:cNvPr id="6" name="Freeform 6"/>
            <p:cNvSpPr/>
            <p:nvPr/>
          </p:nvSpPr>
          <p:spPr>
            <a:xfrm>
              <a:off x="0" y="0"/>
              <a:ext cx="31616017" cy="32505405"/>
            </a:xfrm>
            <a:custGeom>
              <a:avLst/>
              <a:gdLst/>
              <a:ahLst/>
              <a:cxnLst/>
              <a:rect l="l" t="t" r="r" b="b"/>
              <a:pathLst>
                <a:path w="31616017" h="32505405">
                  <a:moveTo>
                    <a:pt x="31491557" y="59690"/>
                  </a:moveTo>
                  <a:cubicBezTo>
                    <a:pt x="31527117" y="59690"/>
                    <a:pt x="31556325" y="88900"/>
                    <a:pt x="31556325" y="124460"/>
                  </a:cubicBezTo>
                  <a:lnTo>
                    <a:pt x="31556325" y="32380944"/>
                  </a:lnTo>
                  <a:cubicBezTo>
                    <a:pt x="31556325" y="32416505"/>
                    <a:pt x="31527117" y="32445716"/>
                    <a:pt x="31491557" y="32445716"/>
                  </a:cubicBezTo>
                  <a:lnTo>
                    <a:pt x="124460" y="32445716"/>
                  </a:lnTo>
                  <a:cubicBezTo>
                    <a:pt x="88900" y="32445716"/>
                    <a:pt x="59690" y="32416505"/>
                    <a:pt x="59690" y="32380944"/>
                  </a:cubicBezTo>
                  <a:lnTo>
                    <a:pt x="59690" y="124460"/>
                  </a:lnTo>
                  <a:cubicBezTo>
                    <a:pt x="59690" y="88900"/>
                    <a:pt x="88900" y="59690"/>
                    <a:pt x="124460" y="59690"/>
                  </a:cubicBezTo>
                  <a:lnTo>
                    <a:pt x="31491557" y="59690"/>
                  </a:lnTo>
                  <a:moveTo>
                    <a:pt x="31491557" y="0"/>
                  </a:moveTo>
                  <a:lnTo>
                    <a:pt x="124460" y="0"/>
                  </a:lnTo>
                  <a:cubicBezTo>
                    <a:pt x="55880" y="0"/>
                    <a:pt x="0" y="55880"/>
                    <a:pt x="0" y="124460"/>
                  </a:cubicBezTo>
                  <a:lnTo>
                    <a:pt x="0" y="32380944"/>
                  </a:lnTo>
                  <a:cubicBezTo>
                    <a:pt x="0" y="32449526"/>
                    <a:pt x="55880" y="32505405"/>
                    <a:pt x="124460" y="32505405"/>
                  </a:cubicBezTo>
                  <a:lnTo>
                    <a:pt x="31491557" y="32505405"/>
                  </a:lnTo>
                  <a:cubicBezTo>
                    <a:pt x="31560136" y="32505405"/>
                    <a:pt x="31616017" y="32449526"/>
                    <a:pt x="31616017" y="32380944"/>
                  </a:cubicBezTo>
                  <a:lnTo>
                    <a:pt x="31616017" y="124460"/>
                  </a:lnTo>
                  <a:cubicBezTo>
                    <a:pt x="31616017" y="55880"/>
                    <a:pt x="31560136" y="0"/>
                    <a:pt x="31491557" y="0"/>
                  </a:cubicBezTo>
                  <a:close/>
                </a:path>
              </a:pathLst>
            </a:custGeom>
            <a:solidFill>
              <a:srgbClr val="000000"/>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41869" y="278978"/>
            <a:ext cx="891048" cy="1033615"/>
          </a:xfrm>
          <a:prstGeom prst="rect">
            <a:avLst/>
          </a:prstGeom>
        </p:spPr>
      </p:pic>
      <p:sp>
        <p:nvSpPr>
          <p:cNvPr id="38" name="TextBox 38"/>
          <p:cNvSpPr txBox="1"/>
          <p:nvPr/>
        </p:nvSpPr>
        <p:spPr>
          <a:xfrm>
            <a:off x="2865689" y="112764"/>
            <a:ext cx="7290681" cy="1572546"/>
          </a:xfrm>
          <a:prstGeom prst="rect">
            <a:avLst/>
          </a:prstGeom>
        </p:spPr>
        <p:txBody>
          <a:bodyPr wrap="square" lIns="0" tIns="0" rIns="0" bIns="0" rtlCol="0" anchor="t">
            <a:spAutoFit/>
          </a:bodyPr>
          <a:lstStyle/>
          <a:p>
            <a:pPr algn="ctr">
              <a:lnSpc>
                <a:spcPct val="150000"/>
              </a:lnSpc>
              <a:spcBef>
                <a:spcPct val="0"/>
              </a:spcBef>
            </a:pPr>
            <a:r>
              <a:rPr lang="vi-VN" sz="3600" b="1" dirty="0">
                <a:solidFill>
                  <a:srgbClr val="000000"/>
                </a:solidFill>
              </a:rPr>
              <a:t>1. PHƯƠNG PHÁP GÓC CHIẾU THỨ NHẤT</a:t>
            </a:r>
            <a:endParaRPr lang="en-US" sz="3600" b="1" dirty="0">
              <a:solidFill>
                <a:srgbClr val="000000"/>
              </a:solidFill>
            </a:endParaRPr>
          </a:p>
        </p:txBody>
      </p:sp>
      <p:grpSp>
        <p:nvGrpSpPr>
          <p:cNvPr id="42" name="Group 42"/>
          <p:cNvGrpSpPr/>
          <p:nvPr/>
        </p:nvGrpSpPr>
        <p:grpSpPr>
          <a:xfrm rot="3938852">
            <a:off x="1463290" y="80070"/>
            <a:ext cx="994316" cy="1515843"/>
            <a:chOff x="0" y="0"/>
            <a:chExt cx="1988632" cy="3031686"/>
          </a:xfrm>
        </p:grpSpPr>
        <p:sp>
          <p:nvSpPr>
            <p:cNvPr id="43" name="AutoShape 43"/>
            <p:cNvSpPr/>
            <p:nvPr/>
          </p:nvSpPr>
          <p:spPr>
            <a:xfrm rot="-1658072">
              <a:off x="699959" y="-15111"/>
              <a:ext cx="588713" cy="3061908"/>
            </a:xfrm>
            <a:prstGeom prst="rect">
              <a:avLst/>
            </a:prstGeom>
            <a:solidFill>
              <a:srgbClr val="FFFFFF"/>
            </a:solidFill>
          </p:spPr>
        </p:sp>
        <p:pic>
          <p:nvPicPr>
            <p:cNvPr id="44"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3469" flipH="1">
              <a:off x="679220" y="-29557"/>
              <a:ext cx="630191" cy="3090801"/>
            </a:xfrm>
            <a:prstGeom prst="rect">
              <a:avLst/>
            </a:prstGeom>
          </p:spPr>
        </p:pic>
      </p:grpSp>
      <p:pic>
        <p:nvPicPr>
          <p:cNvPr id="45" name="Picture 4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51759" flipH="1">
            <a:off x="474481" y="508432"/>
            <a:ext cx="1309910" cy="781209"/>
          </a:xfrm>
          <a:prstGeom prst="rect">
            <a:avLst/>
          </a:prstGeom>
        </p:spPr>
      </p:pic>
      <p:sp>
        <p:nvSpPr>
          <p:cNvPr id="47" name="TextBox 46">
            <a:extLst>
              <a:ext uri="{FF2B5EF4-FFF2-40B4-BE49-F238E27FC236}">
                <a16:creationId xmlns:a16="http://schemas.microsoft.com/office/drawing/2014/main" xmlns="" id="{1A33A62E-AC91-4A78-AA6E-E2761BB9A640}"/>
              </a:ext>
            </a:extLst>
          </p:cNvPr>
          <p:cNvSpPr txBox="1"/>
          <p:nvPr/>
        </p:nvSpPr>
        <p:spPr>
          <a:xfrm>
            <a:off x="3413705" y="2140173"/>
            <a:ext cx="6096000" cy="502702"/>
          </a:xfrm>
          <a:prstGeom prst="rect">
            <a:avLst/>
          </a:prstGeom>
          <a:noFill/>
        </p:spPr>
        <p:txBody>
          <a:bodyPr wrap="square">
            <a:spAutoFit/>
          </a:bodyPr>
          <a:lstStyle/>
          <a:p>
            <a:pPr algn="ctr">
              <a:lnSpc>
                <a:spcPts val="3200"/>
              </a:lnSpc>
              <a:spcBef>
                <a:spcPct val="0"/>
              </a:spcBef>
            </a:pPr>
            <a:endParaRPr lang="en-US" sz="2933" b="1" dirty="0">
              <a:solidFill>
                <a:srgbClr val="000000"/>
              </a:solidFill>
            </a:endParaRPr>
          </a:p>
        </p:txBody>
      </p:sp>
      <p:sp>
        <p:nvSpPr>
          <p:cNvPr id="21" name="Pentagon 22">
            <a:extLst>
              <a:ext uri="{FF2B5EF4-FFF2-40B4-BE49-F238E27FC236}">
                <a16:creationId xmlns:a16="http://schemas.microsoft.com/office/drawing/2014/main" xmlns="" id="{10F41ED0-E3E5-4329-BF7E-C129F7123519}"/>
              </a:ext>
            </a:extLst>
          </p:cNvPr>
          <p:cNvSpPr/>
          <p:nvPr/>
        </p:nvSpPr>
        <p:spPr>
          <a:xfrm>
            <a:off x="0" y="1984630"/>
            <a:ext cx="3518332" cy="653325"/>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spcBef>
                <a:spcPct val="0"/>
              </a:spcBef>
            </a:pPr>
            <a:r>
              <a:rPr lang="vi-VN" sz="2800" b="1" dirty="0">
                <a:solidFill>
                  <a:schemeClr val="bg1"/>
                </a:solidFill>
              </a:rPr>
              <a:t>Thảo luận cặp đôi</a:t>
            </a:r>
            <a:endParaRPr lang="en-US" sz="2800" b="1" dirty="0">
              <a:solidFill>
                <a:schemeClr val="bg1"/>
              </a:solidFill>
            </a:endParaRPr>
          </a:p>
        </p:txBody>
      </p:sp>
      <p:sp>
        <p:nvSpPr>
          <p:cNvPr id="23" name="TextBox 22">
            <a:extLst>
              <a:ext uri="{FF2B5EF4-FFF2-40B4-BE49-F238E27FC236}">
                <a16:creationId xmlns:a16="http://schemas.microsoft.com/office/drawing/2014/main" xmlns="" id="{0C504018-2C0C-4ABE-B88A-1A8C1672606D}"/>
              </a:ext>
            </a:extLst>
          </p:cNvPr>
          <p:cNvSpPr txBox="1"/>
          <p:nvPr/>
        </p:nvSpPr>
        <p:spPr>
          <a:xfrm>
            <a:off x="902129" y="2694967"/>
            <a:ext cx="10387739" cy="1951496"/>
          </a:xfrm>
          <a:prstGeom prst="rect">
            <a:avLst/>
          </a:prstGeom>
          <a:noFill/>
        </p:spPr>
        <p:txBody>
          <a:bodyPr wrap="square">
            <a:spAutoFit/>
          </a:bodyPr>
          <a:lstStyle/>
          <a:p>
            <a:pPr algn="just">
              <a:lnSpc>
                <a:spcPct val="150000"/>
              </a:lnSpc>
              <a:spcBef>
                <a:spcPts val="300"/>
              </a:spcBef>
              <a:spcAft>
                <a:spcPts val="300"/>
              </a:spcAft>
            </a:pPr>
            <a:r>
              <a:rPr lang="en-US" sz="28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Câu</a:t>
            </a:r>
            <a:r>
              <a:rPr lang="en-US" sz="2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9.2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đến</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9.5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mô</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tả</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nội</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dung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pháp</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góc</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nhất</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Hãy</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quan</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sát</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sắp</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xếp</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lại</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văn</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SGK</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đúng</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tự.</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23">
            <a:extLst>
              <a:ext uri="{FF2B5EF4-FFF2-40B4-BE49-F238E27FC236}">
                <a16:creationId xmlns:a16="http://schemas.microsoft.com/office/drawing/2014/main" xmlns="" id="{FD2961E0-9B5C-4C7F-83D2-A3BD59031B1A}"/>
              </a:ext>
            </a:extLst>
          </p:cNvPr>
          <p:cNvPicPr>
            <a:picLocks noChangeAspect="1"/>
          </p:cNvPicPr>
          <p:nvPr/>
        </p:nvPicPr>
        <p:blipFill>
          <a:blip r:embed="rId8"/>
          <a:srcRect/>
          <a:stretch>
            <a:fillRect/>
          </a:stretch>
        </p:blipFill>
        <p:spPr>
          <a:xfrm>
            <a:off x="9894159" y="5656120"/>
            <a:ext cx="2123069" cy="1201880"/>
          </a:xfrm>
          <a:prstGeom prst="rect">
            <a:avLst/>
          </a:prstGeom>
        </p:spPr>
      </p:pic>
      <p:sp>
        <p:nvSpPr>
          <p:cNvPr id="2" name="Arrow: Right 1">
            <a:extLst>
              <a:ext uri="{FF2B5EF4-FFF2-40B4-BE49-F238E27FC236}">
                <a16:creationId xmlns:a16="http://schemas.microsoft.com/office/drawing/2014/main" xmlns="" id="{480D38CE-7C90-4D85-AFCD-BF1DD719D443}"/>
              </a:ext>
            </a:extLst>
          </p:cNvPr>
          <p:cNvSpPr/>
          <p:nvPr/>
        </p:nvSpPr>
        <p:spPr>
          <a:xfrm>
            <a:off x="759083" y="4846275"/>
            <a:ext cx="1687700" cy="1023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35413608-1CC2-440E-9311-23E37B3B0EEC}"/>
              </a:ext>
            </a:extLst>
          </p:cNvPr>
          <p:cNvSpPr txBox="1"/>
          <p:nvPr/>
        </p:nvSpPr>
        <p:spPr>
          <a:xfrm>
            <a:off x="902129" y="5099092"/>
            <a:ext cx="6123214" cy="461665"/>
          </a:xfrm>
          <a:prstGeom prst="rect">
            <a:avLst/>
          </a:prstGeom>
          <a:noFill/>
        </p:spPr>
        <p:txBody>
          <a:bodyPr wrap="square">
            <a:spAutoFit/>
          </a:bodyPr>
          <a:lstStyle/>
          <a:p>
            <a:r>
              <a:rPr lang="vi-VN" sz="2400" b="1" dirty="0">
                <a:solidFill>
                  <a:srgbClr val="FFFF00"/>
                </a:solidFill>
              </a:rPr>
              <a:t>Trả lời</a:t>
            </a:r>
            <a:endParaRPr lang="en-US" sz="2400" b="1" dirty="0">
              <a:solidFill>
                <a:srgbClr val="FFFF00"/>
              </a:solidFill>
            </a:endParaRPr>
          </a:p>
        </p:txBody>
      </p:sp>
      <p:sp>
        <p:nvSpPr>
          <p:cNvPr id="19" name="TextBox 18">
            <a:extLst>
              <a:ext uri="{FF2B5EF4-FFF2-40B4-BE49-F238E27FC236}">
                <a16:creationId xmlns:a16="http://schemas.microsoft.com/office/drawing/2014/main" xmlns="" id="{3D6E7468-A14C-4CFE-AC25-E3CCD42B23E9}"/>
              </a:ext>
            </a:extLst>
          </p:cNvPr>
          <p:cNvSpPr txBox="1"/>
          <p:nvPr/>
        </p:nvSpPr>
        <p:spPr>
          <a:xfrm>
            <a:off x="2589829" y="5108277"/>
            <a:ext cx="8434814" cy="523220"/>
          </a:xfrm>
          <a:prstGeom prst="rect">
            <a:avLst/>
          </a:prstGeom>
          <a:noFill/>
        </p:spPr>
        <p:txBody>
          <a:bodyPr wrap="square">
            <a:spAutoFit/>
          </a:bodyPr>
          <a:lstStyle/>
          <a:p>
            <a:r>
              <a:rPr lang="vi-VN" sz="2800" i="1" dirty="0">
                <a:solidFill>
                  <a:srgbClr val="C00000"/>
                </a:solidFill>
                <a:latin typeface="Arial" panose="020B0604020202020204" pitchFamily="34" charset="0"/>
                <a:ea typeface="Times New Roman" panose="02020603050405020304" pitchFamily="18" charset="0"/>
                <a:cs typeface="Arial" panose="020B0604020202020204" pitchFamily="34" charset="0"/>
              </a:rPr>
              <a:t>a</a:t>
            </a:r>
            <a:r>
              <a:rPr lang="vi-VN"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(Hình 9.2) =&gt; b (Hình 9.3) =&gt; c (Hình 9.4, 9.5, 9.6)</a:t>
            </a:r>
            <a:endParaRPr lang="en-US" sz="2800" i="1" dirty="0">
              <a:solidFill>
                <a:srgbClr val="C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wipe(down)">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nodePh="1">
                                  <p:stCondLst>
                                    <p:cond delay="0"/>
                                  </p:stCondLst>
                                  <p:endCondLst>
                                    <p:cond evt="begin" delay="0">
                                      <p:tn val="20"/>
                                    </p:cond>
                                  </p:end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22" dur="500"/>
                                        <p:tgtEl>
                                          <p:spTgt spid="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down)">
                                      <p:cBhvr>
                                        <p:cTn id="3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5834743" y="3222170"/>
            <a:ext cx="5972382" cy="3356851"/>
            <a:chOff x="0" y="0"/>
            <a:chExt cx="31616016" cy="32505405"/>
          </a:xfrm>
        </p:grpSpPr>
        <p:sp>
          <p:nvSpPr>
            <p:cNvPr id="5" name="Freeform 5"/>
            <p:cNvSpPr/>
            <p:nvPr/>
          </p:nvSpPr>
          <p:spPr>
            <a:xfrm>
              <a:off x="31750" y="31750"/>
              <a:ext cx="31552517" cy="32441905"/>
            </a:xfrm>
            <a:custGeom>
              <a:avLst/>
              <a:gdLst/>
              <a:ahLst/>
              <a:cxnLst/>
              <a:rect l="l" t="t" r="r" b="b"/>
              <a:pathLst>
                <a:path w="31552517" h="32441905">
                  <a:moveTo>
                    <a:pt x="31459807" y="32441905"/>
                  </a:moveTo>
                  <a:lnTo>
                    <a:pt x="92710" y="32441905"/>
                  </a:lnTo>
                  <a:cubicBezTo>
                    <a:pt x="41910" y="32441905"/>
                    <a:pt x="0" y="32399994"/>
                    <a:pt x="0" y="32349194"/>
                  </a:cubicBezTo>
                  <a:lnTo>
                    <a:pt x="0" y="92710"/>
                  </a:lnTo>
                  <a:cubicBezTo>
                    <a:pt x="0" y="41910"/>
                    <a:pt x="41910" y="0"/>
                    <a:pt x="92710" y="0"/>
                  </a:cubicBezTo>
                  <a:lnTo>
                    <a:pt x="31458536" y="0"/>
                  </a:lnTo>
                  <a:cubicBezTo>
                    <a:pt x="31509336" y="0"/>
                    <a:pt x="31551246" y="41910"/>
                    <a:pt x="31551246" y="92710"/>
                  </a:cubicBezTo>
                  <a:lnTo>
                    <a:pt x="31551246" y="32347926"/>
                  </a:lnTo>
                  <a:cubicBezTo>
                    <a:pt x="31552517" y="32399994"/>
                    <a:pt x="31510607" y="32441905"/>
                    <a:pt x="31459807" y="32441905"/>
                  </a:cubicBezTo>
                  <a:close/>
                </a:path>
              </a:pathLst>
            </a:custGeom>
            <a:solidFill>
              <a:srgbClr val="F2EDDB"/>
            </a:solidFill>
          </p:spPr>
        </p:sp>
        <p:sp>
          <p:nvSpPr>
            <p:cNvPr id="6" name="Freeform 6"/>
            <p:cNvSpPr/>
            <p:nvPr/>
          </p:nvSpPr>
          <p:spPr>
            <a:xfrm>
              <a:off x="0" y="0"/>
              <a:ext cx="31616017" cy="32505405"/>
            </a:xfrm>
            <a:custGeom>
              <a:avLst/>
              <a:gdLst/>
              <a:ahLst/>
              <a:cxnLst/>
              <a:rect l="l" t="t" r="r" b="b"/>
              <a:pathLst>
                <a:path w="31616017" h="32505405">
                  <a:moveTo>
                    <a:pt x="31491557" y="59690"/>
                  </a:moveTo>
                  <a:cubicBezTo>
                    <a:pt x="31527117" y="59690"/>
                    <a:pt x="31556325" y="88900"/>
                    <a:pt x="31556325" y="124460"/>
                  </a:cubicBezTo>
                  <a:lnTo>
                    <a:pt x="31556325" y="32380944"/>
                  </a:lnTo>
                  <a:cubicBezTo>
                    <a:pt x="31556325" y="32416505"/>
                    <a:pt x="31527117" y="32445716"/>
                    <a:pt x="31491557" y="32445716"/>
                  </a:cubicBezTo>
                  <a:lnTo>
                    <a:pt x="124460" y="32445716"/>
                  </a:lnTo>
                  <a:cubicBezTo>
                    <a:pt x="88900" y="32445716"/>
                    <a:pt x="59690" y="32416505"/>
                    <a:pt x="59690" y="32380944"/>
                  </a:cubicBezTo>
                  <a:lnTo>
                    <a:pt x="59690" y="124460"/>
                  </a:lnTo>
                  <a:cubicBezTo>
                    <a:pt x="59690" y="88900"/>
                    <a:pt x="88900" y="59690"/>
                    <a:pt x="124460" y="59690"/>
                  </a:cubicBezTo>
                  <a:lnTo>
                    <a:pt x="31491557" y="59690"/>
                  </a:lnTo>
                  <a:moveTo>
                    <a:pt x="31491557" y="0"/>
                  </a:moveTo>
                  <a:lnTo>
                    <a:pt x="124460" y="0"/>
                  </a:lnTo>
                  <a:cubicBezTo>
                    <a:pt x="55880" y="0"/>
                    <a:pt x="0" y="55880"/>
                    <a:pt x="0" y="124460"/>
                  </a:cubicBezTo>
                  <a:lnTo>
                    <a:pt x="0" y="32380944"/>
                  </a:lnTo>
                  <a:cubicBezTo>
                    <a:pt x="0" y="32449526"/>
                    <a:pt x="55880" y="32505405"/>
                    <a:pt x="124460" y="32505405"/>
                  </a:cubicBezTo>
                  <a:lnTo>
                    <a:pt x="31491557" y="32505405"/>
                  </a:lnTo>
                  <a:cubicBezTo>
                    <a:pt x="31560136" y="32505405"/>
                    <a:pt x="31616017" y="32449526"/>
                    <a:pt x="31616017" y="32380944"/>
                  </a:cubicBezTo>
                  <a:lnTo>
                    <a:pt x="31616017" y="124460"/>
                  </a:lnTo>
                  <a:cubicBezTo>
                    <a:pt x="31616017" y="55880"/>
                    <a:pt x="31560136" y="0"/>
                    <a:pt x="31491557" y="0"/>
                  </a:cubicBezTo>
                  <a:close/>
                </a:path>
              </a:pathLst>
            </a:custGeom>
            <a:solidFill>
              <a:srgbClr val="000000"/>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41869" y="278978"/>
            <a:ext cx="891048" cy="1033615"/>
          </a:xfrm>
          <a:prstGeom prst="rect">
            <a:avLst/>
          </a:prstGeom>
        </p:spPr>
      </p:pic>
      <p:grpSp>
        <p:nvGrpSpPr>
          <p:cNvPr id="42" name="Group 42"/>
          <p:cNvGrpSpPr/>
          <p:nvPr/>
        </p:nvGrpSpPr>
        <p:grpSpPr>
          <a:xfrm rot="3938852">
            <a:off x="1564305" y="77341"/>
            <a:ext cx="754311" cy="1321994"/>
            <a:chOff x="0" y="0"/>
            <a:chExt cx="1988632" cy="3031686"/>
          </a:xfrm>
        </p:grpSpPr>
        <p:sp>
          <p:nvSpPr>
            <p:cNvPr id="43" name="AutoShape 43"/>
            <p:cNvSpPr/>
            <p:nvPr/>
          </p:nvSpPr>
          <p:spPr>
            <a:xfrm rot="-1658072">
              <a:off x="699959" y="-15111"/>
              <a:ext cx="588713" cy="3061908"/>
            </a:xfrm>
            <a:prstGeom prst="rect">
              <a:avLst/>
            </a:prstGeom>
            <a:solidFill>
              <a:srgbClr val="FFFFFF"/>
            </a:solidFill>
          </p:spPr>
        </p:sp>
        <p:pic>
          <p:nvPicPr>
            <p:cNvPr id="44"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3469" flipH="1">
              <a:off x="679220" y="-29557"/>
              <a:ext cx="630191" cy="3090801"/>
            </a:xfrm>
            <a:prstGeom prst="rect">
              <a:avLst/>
            </a:prstGeom>
          </p:spPr>
        </p:pic>
      </p:grpSp>
      <p:pic>
        <p:nvPicPr>
          <p:cNvPr id="45" name="Picture 4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51759" flipH="1">
            <a:off x="474481" y="508432"/>
            <a:ext cx="1309910" cy="781209"/>
          </a:xfrm>
          <a:prstGeom prst="rect">
            <a:avLst/>
          </a:prstGeom>
        </p:spPr>
      </p:pic>
      <p:sp>
        <p:nvSpPr>
          <p:cNvPr id="47" name="TextBox 46">
            <a:extLst>
              <a:ext uri="{FF2B5EF4-FFF2-40B4-BE49-F238E27FC236}">
                <a16:creationId xmlns:a16="http://schemas.microsoft.com/office/drawing/2014/main" xmlns="" id="{1A33A62E-AC91-4A78-AA6E-E2761BB9A640}"/>
              </a:ext>
            </a:extLst>
          </p:cNvPr>
          <p:cNvSpPr txBox="1"/>
          <p:nvPr/>
        </p:nvSpPr>
        <p:spPr>
          <a:xfrm>
            <a:off x="3261305" y="1386980"/>
            <a:ext cx="6096000" cy="502702"/>
          </a:xfrm>
          <a:prstGeom prst="rect">
            <a:avLst/>
          </a:prstGeom>
          <a:noFill/>
        </p:spPr>
        <p:txBody>
          <a:bodyPr wrap="square">
            <a:spAutoFit/>
          </a:bodyPr>
          <a:lstStyle/>
          <a:p>
            <a:pPr algn="ctr">
              <a:lnSpc>
                <a:spcPts val="3200"/>
              </a:lnSpc>
              <a:spcBef>
                <a:spcPct val="0"/>
              </a:spcBef>
            </a:pPr>
            <a:endParaRPr lang="en-US" sz="2933" b="1" dirty="0">
              <a:solidFill>
                <a:srgbClr val="000000"/>
              </a:solidFill>
            </a:endParaRPr>
          </a:p>
        </p:txBody>
      </p:sp>
      <p:sp>
        <p:nvSpPr>
          <p:cNvPr id="21" name="Pentagon 22">
            <a:extLst>
              <a:ext uri="{FF2B5EF4-FFF2-40B4-BE49-F238E27FC236}">
                <a16:creationId xmlns:a16="http://schemas.microsoft.com/office/drawing/2014/main" xmlns="" id="{10F41ED0-E3E5-4329-BF7E-C129F7123519}"/>
              </a:ext>
            </a:extLst>
          </p:cNvPr>
          <p:cNvSpPr/>
          <p:nvPr/>
        </p:nvSpPr>
        <p:spPr>
          <a:xfrm>
            <a:off x="4435712" y="245711"/>
            <a:ext cx="3912759" cy="653325"/>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spcBef>
                <a:spcPct val="0"/>
              </a:spcBef>
            </a:pPr>
            <a:r>
              <a:rPr lang="vi-VN" sz="3200" b="1" dirty="0">
                <a:solidFill>
                  <a:schemeClr val="bg1"/>
                </a:solidFill>
              </a:rPr>
              <a:t>Thảo luận cặp đôi</a:t>
            </a:r>
            <a:endParaRPr lang="en-US" sz="3200" b="1" dirty="0">
              <a:solidFill>
                <a:schemeClr val="bg1"/>
              </a:solidFill>
            </a:endParaRPr>
          </a:p>
        </p:txBody>
      </p:sp>
      <p:sp>
        <p:nvSpPr>
          <p:cNvPr id="23" name="TextBox 22">
            <a:extLst>
              <a:ext uri="{FF2B5EF4-FFF2-40B4-BE49-F238E27FC236}">
                <a16:creationId xmlns:a16="http://schemas.microsoft.com/office/drawing/2014/main" xmlns="" id="{0C504018-2C0C-4ABE-B88A-1A8C1672606D}"/>
              </a:ext>
            </a:extLst>
          </p:cNvPr>
          <p:cNvSpPr txBox="1"/>
          <p:nvPr/>
        </p:nvSpPr>
        <p:spPr>
          <a:xfrm>
            <a:off x="892203" y="1149130"/>
            <a:ext cx="10834203" cy="2674771"/>
          </a:xfrm>
          <a:prstGeom prst="rect">
            <a:avLst/>
          </a:prstGeom>
          <a:noFill/>
        </p:spPr>
        <p:txBody>
          <a:bodyPr wrap="square">
            <a:spAutoFit/>
          </a:bodyPr>
          <a:lstStyle/>
          <a:p>
            <a:pPr algn="just">
              <a:lnSpc>
                <a:spcPct val="150000"/>
              </a:lnSpc>
              <a:spcBef>
                <a:spcPts val="300"/>
              </a:spcBef>
              <a:spcAft>
                <a:spcPts val="300"/>
              </a:spcAft>
            </a:pPr>
            <a:r>
              <a:rPr lang="en-US" sz="28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Câu</a:t>
            </a:r>
            <a:r>
              <a:rPr lang="en-US" sz="2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vi-VN" sz="2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2</a:t>
            </a:r>
            <a:r>
              <a:rPr lang="en-US" sz="2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Trên</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9.3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vẽ</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quan</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sát</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đang</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đứng</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ở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vị</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trí</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ứng</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với</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hãy</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nêu</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mối</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quan</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hệ</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về</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vị</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trí</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giữa</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quan</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sát</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mặt</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phẳng</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P1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vật</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thể</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23">
            <a:extLst>
              <a:ext uri="{FF2B5EF4-FFF2-40B4-BE49-F238E27FC236}">
                <a16:creationId xmlns:a16="http://schemas.microsoft.com/office/drawing/2014/main" xmlns="" id="{FD2961E0-9B5C-4C7F-83D2-A3BD59031B1A}"/>
              </a:ext>
            </a:extLst>
          </p:cNvPr>
          <p:cNvPicPr>
            <a:picLocks noChangeAspect="1"/>
          </p:cNvPicPr>
          <p:nvPr/>
        </p:nvPicPr>
        <p:blipFill>
          <a:blip r:embed="rId8"/>
          <a:srcRect/>
          <a:stretch>
            <a:fillRect/>
          </a:stretch>
        </p:blipFill>
        <p:spPr>
          <a:xfrm>
            <a:off x="9732575" y="5552834"/>
            <a:ext cx="2305519" cy="1305166"/>
          </a:xfrm>
          <a:prstGeom prst="rect">
            <a:avLst/>
          </a:prstGeom>
        </p:spPr>
      </p:pic>
      <p:pic>
        <p:nvPicPr>
          <p:cNvPr id="18" name="image56.png">
            <a:extLst>
              <a:ext uri="{FF2B5EF4-FFF2-40B4-BE49-F238E27FC236}">
                <a16:creationId xmlns:a16="http://schemas.microsoft.com/office/drawing/2014/main" xmlns="" id="{58D80A10-3B0C-4B4B-9D41-C2F84D2B8F36}"/>
              </a:ext>
            </a:extLst>
          </p:cNvPr>
          <p:cNvPicPr/>
          <p:nvPr/>
        </p:nvPicPr>
        <p:blipFill>
          <a:blip r:embed="rId9"/>
          <a:srcRect/>
          <a:stretch>
            <a:fillRect/>
          </a:stretch>
        </p:blipFill>
        <p:spPr>
          <a:xfrm>
            <a:off x="1981200" y="3449762"/>
            <a:ext cx="2811129" cy="3037114"/>
          </a:xfrm>
          <a:prstGeom prst="rect">
            <a:avLst/>
          </a:prstGeom>
          <a:ln/>
        </p:spPr>
      </p:pic>
      <p:sp>
        <p:nvSpPr>
          <p:cNvPr id="20" name="TextBox 19">
            <a:extLst>
              <a:ext uri="{FF2B5EF4-FFF2-40B4-BE49-F238E27FC236}">
                <a16:creationId xmlns:a16="http://schemas.microsoft.com/office/drawing/2014/main" xmlns="" id="{B4F4031B-0E9E-4824-A28C-4BDD84833D5E}"/>
              </a:ext>
            </a:extLst>
          </p:cNvPr>
          <p:cNvSpPr txBox="1"/>
          <p:nvPr/>
        </p:nvSpPr>
        <p:spPr>
          <a:xfrm>
            <a:off x="8164711" y="3222170"/>
            <a:ext cx="6096000" cy="658835"/>
          </a:xfrm>
          <a:prstGeom prst="rect">
            <a:avLst/>
          </a:prstGeom>
          <a:noFill/>
        </p:spPr>
        <p:txBody>
          <a:bodyPr wrap="square">
            <a:spAutoFit/>
          </a:bodyPr>
          <a:lstStyle/>
          <a:p>
            <a:pPr algn="just">
              <a:lnSpc>
                <a:spcPct val="150000"/>
              </a:lnSpc>
              <a:spcBef>
                <a:spcPts val="300"/>
              </a:spcBef>
              <a:spcAft>
                <a:spcPts val="300"/>
              </a:spcAft>
            </a:pPr>
            <a:r>
              <a:rPr lang="vi-VN" sz="2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Trả lời</a:t>
            </a:r>
            <a:endParaRPr lang="en-US" sz="2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TextBox 21">
            <a:extLst>
              <a:ext uri="{FF2B5EF4-FFF2-40B4-BE49-F238E27FC236}">
                <a16:creationId xmlns:a16="http://schemas.microsoft.com/office/drawing/2014/main" xmlns="" id="{2D24E467-2014-4D89-B37C-035386C05EF0}"/>
              </a:ext>
            </a:extLst>
          </p:cNvPr>
          <p:cNvSpPr txBox="1"/>
          <p:nvPr/>
        </p:nvSpPr>
        <p:spPr>
          <a:xfrm>
            <a:off x="6174692" y="3955602"/>
            <a:ext cx="5551714" cy="1305165"/>
          </a:xfrm>
          <a:prstGeom prst="rect">
            <a:avLst/>
          </a:prstGeom>
          <a:noFill/>
        </p:spPr>
        <p:txBody>
          <a:bodyPr wrap="square">
            <a:spAutoFit/>
          </a:bodyPr>
          <a:lstStyle/>
          <a:p>
            <a:pPr>
              <a:lnSpc>
                <a:spcPct val="150000"/>
              </a:lnSpc>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phẳng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19" name="Picture 7">
            <a:extLst>
              <a:ext uri="{FF2B5EF4-FFF2-40B4-BE49-F238E27FC236}">
                <a16:creationId xmlns:a16="http://schemas.microsoft.com/office/drawing/2014/main" xmlns="" id="{0139E1F8-DD36-4EBF-B031-0C0FFF517B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920" y="5271139"/>
            <a:ext cx="1566566" cy="1452634"/>
          </a:xfrm>
          <a:prstGeom prst="rect">
            <a:avLst/>
          </a:prstGeom>
        </p:spPr>
      </p:pic>
    </p:spTree>
    <p:extLst>
      <p:ext uri="{BB962C8B-B14F-4D97-AF65-F5344CB8AC3E}">
        <p14:creationId xmlns:p14="http://schemas.microsoft.com/office/powerpoint/2010/main" val="15075840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nodePh="1">
                                  <p:stCondLst>
                                    <p:cond delay="0"/>
                                  </p:stCondLst>
                                  <p:endCondLst>
                                    <p:cond evt="begin" delay="0">
                                      <p:tn val="5"/>
                                    </p:cond>
                                  </p:end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barn(inVertical)">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barn(inVertical)">
                                      <p:cBhvr>
                                        <p:cTn id="3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92139" y="1665423"/>
            <a:ext cx="6572392" cy="2923977"/>
            <a:chOff x="0" y="0"/>
            <a:chExt cx="31616016" cy="32505405"/>
          </a:xfrm>
        </p:grpSpPr>
        <p:sp>
          <p:nvSpPr>
            <p:cNvPr id="5" name="Freeform 5"/>
            <p:cNvSpPr/>
            <p:nvPr/>
          </p:nvSpPr>
          <p:spPr>
            <a:xfrm>
              <a:off x="31750" y="31750"/>
              <a:ext cx="31552517" cy="32441905"/>
            </a:xfrm>
            <a:custGeom>
              <a:avLst/>
              <a:gdLst/>
              <a:ahLst/>
              <a:cxnLst/>
              <a:rect l="l" t="t" r="r" b="b"/>
              <a:pathLst>
                <a:path w="31552517" h="32441905">
                  <a:moveTo>
                    <a:pt x="31459807" y="32441905"/>
                  </a:moveTo>
                  <a:lnTo>
                    <a:pt x="92710" y="32441905"/>
                  </a:lnTo>
                  <a:cubicBezTo>
                    <a:pt x="41910" y="32441905"/>
                    <a:pt x="0" y="32399994"/>
                    <a:pt x="0" y="32349194"/>
                  </a:cubicBezTo>
                  <a:lnTo>
                    <a:pt x="0" y="92710"/>
                  </a:lnTo>
                  <a:cubicBezTo>
                    <a:pt x="0" y="41910"/>
                    <a:pt x="41910" y="0"/>
                    <a:pt x="92710" y="0"/>
                  </a:cubicBezTo>
                  <a:lnTo>
                    <a:pt x="31458536" y="0"/>
                  </a:lnTo>
                  <a:cubicBezTo>
                    <a:pt x="31509336" y="0"/>
                    <a:pt x="31551246" y="41910"/>
                    <a:pt x="31551246" y="92710"/>
                  </a:cubicBezTo>
                  <a:lnTo>
                    <a:pt x="31551246" y="32347926"/>
                  </a:lnTo>
                  <a:cubicBezTo>
                    <a:pt x="31552517" y="32399994"/>
                    <a:pt x="31510607" y="32441905"/>
                    <a:pt x="31459807" y="32441905"/>
                  </a:cubicBezTo>
                  <a:close/>
                </a:path>
              </a:pathLst>
            </a:custGeom>
            <a:solidFill>
              <a:srgbClr val="F2EDDB"/>
            </a:solidFill>
          </p:spPr>
        </p:sp>
        <p:sp>
          <p:nvSpPr>
            <p:cNvPr id="6" name="Freeform 6"/>
            <p:cNvSpPr/>
            <p:nvPr/>
          </p:nvSpPr>
          <p:spPr>
            <a:xfrm>
              <a:off x="0" y="0"/>
              <a:ext cx="31616017" cy="32505405"/>
            </a:xfrm>
            <a:custGeom>
              <a:avLst/>
              <a:gdLst/>
              <a:ahLst/>
              <a:cxnLst/>
              <a:rect l="l" t="t" r="r" b="b"/>
              <a:pathLst>
                <a:path w="31616017" h="32505405">
                  <a:moveTo>
                    <a:pt x="31491557" y="59690"/>
                  </a:moveTo>
                  <a:cubicBezTo>
                    <a:pt x="31527117" y="59690"/>
                    <a:pt x="31556325" y="88900"/>
                    <a:pt x="31556325" y="124460"/>
                  </a:cubicBezTo>
                  <a:lnTo>
                    <a:pt x="31556325" y="32380944"/>
                  </a:lnTo>
                  <a:cubicBezTo>
                    <a:pt x="31556325" y="32416505"/>
                    <a:pt x="31527117" y="32445716"/>
                    <a:pt x="31491557" y="32445716"/>
                  </a:cubicBezTo>
                  <a:lnTo>
                    <a:pt x="124460" y="32445716"/>
                  </a:lnTo>
                  <a:cubicBezTo>
                    <a:pt x="88900" y="32445716"/>
                    <a:pt x="59690" y="32416505"/>
                    <a:pt x="59690" y="32380944"/>
                  </a:cubicBezTo>
                  <a:lnTo>
                    <a:pt x="59690" y="124460"/>
                  </a:lnTo>
                  <a:cubicBezTo>
                    <a:pt x="59690" y="88900"/>
                    <a:pt x="88900" y="59690"/>
                    <a:pt x="124460" y="59690"/>
                  </a:cubicBezTo>
                  <a:lnTo>
                    <a:pt x="31491557" y="59690"/>
                  </a:lnTo>
                  <a:moveTo>
                    <a:pt x="31491557" y="0"/>
                  </a:moveTo>
                  <a:lnTo>
                    <a:pt x="124460" y="0"/>
                  </a:lnTo>
                  <a:cubicBezTo>
                    <a:pt x="55880" y="0"/>
                    <a:pt x="0" y="55880"/>
                    <a:pt x="0" y="124460"/>
                  </a:cubicBezTo>
                  <a:lnTo>
                    <a:pt x="0" y="32380944"/>
                  </a:lnTo>
                  <a:cubicBezTo>
                    <a:pt x="0" y="32449526"/>
                    <a:pt x="55880" y="32505405"/>
                    <a:pt x="124460" y="32505405"/>
                  </a:cubicBezTo>
                  <a:lnTo>
                    <a:pt x="31491557" y="32505405"/>
                  </a:lnTo>
                  <a:cubicBezTo>
                    <a:pt x="31560136" y="32505405"/>
                    <a:pt x="31616017" y="32449526"/>
                    <a:pt x="31616017" y="32380944"/>
                  </a:cubicBezTo>
                  <a:lnTo>
                    <a:pt x="31616017" y="124460"/>
                  </a:lnTo>
                  <a:cubicBezTo>
                    <a:pt x="31616017" y="55880"/>
                    <a:pt x="31560136" y="0"/>
                    <a:pt x="31491557" y="0"/>
                  </a:cubicBezTo>
                  <a:close/>
                </a:path>
              </a:pathLst>
            </a:custGeom>
            <a:solidFill>
              <a:srgbClr val="000000"/>
            </a:solidFill>
          </p:spPr>
        </p:sp>
      </p:grpSp>
      <p:grpSp>
        <p:nvGrpSpPr>
          <p:cNvPr id="42" name="Group 42"/>
          <p:cNvGrpSpPr/>
          <p:nvPr/>
        </p:nvGrpSpPr>
        <p:grpSpPr>
          <a:xfrm rot="3938852">
            <a:off x="1463290" y="80070"/>
            <a:ext cx="994316" cy="1515843"/>
            <a:chOff x="0" y="0"/>
            <a:chExt cx="1988632" cy="3031686"/>
          </a:xfrm>
        </p:grpSpPr>
        <p:sp>
          <p:nvSpPr>
            <p:cNvPr id="43" name="AutoShape 43"/>
            <p:cNvSpPr/>
            <p:nvPr/>
          </p:nvSpPr>
          <p:spPr>
            <a:xfrm rot="-1658072">
              <a:off x="699959" y="-15111"/>
              <a:ext cx="588713" cy="3061908"/>
            </a:xfrm>
            <a:prstGeom prst="rect">
              <a:avLst/>
            </a:prstGeom>
            <a:solidFill>
              <a:srgbClr val="FFFFFF"/>
            </a:solidFill>
          </p:spPr>
        </p:sp>
        <p:pic>
          <p:nvPicPr>
            <p:cNvPr id="44" name="Picture 4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53469" flipH="1">
              <a:off x="679220" y="-29557"/>
              <a:ext cx="630191" cy="3090801"/>
            </a:xfrm>
            <a:prstGeom prst="rect">
              <a:avLst/>
            </a:prstGeom>
          </p:spPr>
        </p:pic>
      </p:grpSp>
      <p:pic>
        <p:nvPicPr>
          <p:cNvPr id="45" name="Picture 4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51759" flipH="1">
            <a:off x="474481" y="508432"/>
            <a:ext cx="1309910" cy="781209"/>
          </a:xfrm>
          <a:prstGeom prst="rect">
            <a:avLst/>
          </a:prstGeom>
        </p:spPr>
      </p:pic>
      <p:sp>
        <p:nvSpPr>
          <p:cNvPr id="47" name="TextBox 46">
            <a:extLst>
              <a:ext uri="{FF2B5EF4-FFF2-40B4-BE49-F238E27FC236}">
                <a16:creationId xmlns:a16="http://schemas.microsoft.com/office/drawing/2014/main" xmlns="" id="{1A33A62E-AC91-4A78-AA6E-E2761BB9A640}"/>
              </a:ext>
            </a:extLst>
          </p:cNvPr>
          <p:cNvSpPr txBox="1"/>
          <p:nvPr/>
        </p:nvSpPr>
        <p:spPr>
          <a:xfrm>
            <a:off x="3298371" y="1525336"/>
            <a:ext cx="6096000" cy="502702"/>
          </a:xfrm>
          <a:prstGeom prst="rect">
            <a:avLst/>
          </a:prstGeom>
          <a:noFill/>
        </p:spPr>
        <p:txBody>
          <a:bodyPr wrap="square">
            <a:spAutoFit/>
          </a:bodyPr>
          <a:lstStyle/>
          <a:p>
            <a:pPr algn="ctr">
              <a:lnSpc>
                <a:spcPts val="3200"/>
              </a:lnSpc>
              <a:spcBef>
                <a:spcPct val="0"/>
              </a:spcBef>
            </a:pPr>
            <a:endParaRPr lang="en-US" sz="2933" b="1" dirty="0">
              <a:solidFill>
                <a:srgbClr val="000000"/>
              </a:solidFill>
            </a:endParaRPr>
          </a:p>
        </p:txBody>
      </p:sp>
      <p:sp>
        <p:nvSpPr>
          <p:cNvPr id="21" name="Pentagon 22">
            <a:extLst>
              <a:ext uri="{FF2B5EF4-FFF2-40B4-BE49-F238E27FC236}">
                <a16:creationId xmlns:a16="http://schemas.microsoft.com/office/drawing/2014/main" xmlns="" id="{10F41ED0-E3E5-4329-BF7E-C129F7123519}"/>
              </a:ext>
            </a:extLst>
          </p:cNvPr>
          <p:cNvSpPr/>
          <p:nvPr/>
        </p:nvSpPr>
        <p:spPr>
          <a:xfrm>
            <a:off x="3964806" y="389886"/>
            <a:ext cx="4057757" cy="653325"/>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spcBef>
                <a:spcPct val="0"/>
              </a:spcBef>
            </a:pPr>
            <a:r>
              <a:rPr lang="vi-VN" sz="3200" b="1" dirty="0">
                <a:solidFill>
                  <a:schemeClr val="bg1"/>
                </a:solidFill>
              </a:rPr>
              <a:t>Thảo luận cặp đôi</a:t>
            </a:r>
            <a:endParaRPr lang="en-US" sz="3200" b="1" dirty="0">
              <a:solidFill>
                <a:schemeClr val="bg1"/>
              </a:solidFill>
            </a:endParaRPr>
          </a:p>
        </p:txBody>
      </p:sp>
      <p:sp>
        <p:nvSpPr>
          <p:cNvPr id="19" name="TextBox 18">
            <a:extLst>
              <a:ext uri="{FF2B5EF4-FFF2-40B4-BE49-F238E27FC236}">
                <a16:creationId xmlns:a16="http://schemas.microsoft.com/office/drawing/2014/main" xmlns="" id="{984E5D09-D032-4395-9140-431D21308A43}"/>
              </a:ext>
            </a:extLst>
          </p:cNvPr>
          <p:cNvSpPr txBox="1"/>
          <p:nvPr/>
        </p:nvSpPr>
        <p:spPr>
          <a:xfrm>
            <a:off x="730335" y="1741239"/>
            <a:ext cx="6095999" cy="2597827"/>
          </a:xfrm>
          <a:prstGeom prst="rect">
            <a:avLst/>
          </a:prstGeom>
          <a:noFill/>
        </p:spPr>
        <p:txBody>
          <a:bodyPr wrap="square">
            <a:spAutoFit/>
          </a:bodyPr>
          <a:lstStyle/>
          <a:p>
            <a:pPr algn="just">
              <a:lnSpc>
                <a:spcPct val="150000"/>
              </a:lnSpc>
            </a:pPr>
            <a:r>
              <a:rPr lang="vi-VN" sz="2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Câu 3: </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Quan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sát</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9.5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nêu</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mối</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quan</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hệ</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về</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vị</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trí</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giữa</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 B, C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pháp</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góc</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nhất</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25" name="image60.png">
            <a:extLst>
              <a:ext uri="{FF2B5EF4-FFF2-40B4-BE49-F238E27FC236}">
                <a16:creationId xmlns:a16="http://schemas.microsoft.com/office/drawing/2014/main" xmlns="" id="{CF44B12C-D140-4DD8-8F36-38DF11775901}"/>
              </a:ext>
            </a:extLst>
          </p:cNvPr>
          <p:cNvPicPr/>
          <p:nvPr/>
        </p:nvPicPr>
        <p:blipFill>
          <a:blip r:embed="rId6"/>
          <a:srcRect/>
          <a:stretch>
            <a:fillRect/>
          </a:stretch>
        </p:blipFill>
        <p:spPr>
          <a:xfrm>
            <a:off x="8022563" y="1600773"/>
            <a:ext cx="3340327" cy="3053276"/>
          </a:xfrm>
          <a:prstGeom prst="rect">
            <a:avLst/>
          </a:prstGeom>
          <a:ln/>
        </p:spPr>
      </p:pic>
      <p:sp>
        <p:nvSpPr>
          <p:cNvPr id="26" name="TextBox 25">
            <a:extLst>
              <a:ext uri="{FF2B5EF4-FFF2-40B4-BE49-F238E27FC236}">
                <a16:creationId xmlns:a16="http://schemas.microsoft.com/office/drawing/2014/main" xmlns="" id="{6C5AFAA5-D288-46DF-8FF0-6E26ACA1D1CF}"/>
              </a:ext>
            </a:extLst>
          </p:cNvPr>
          <p:cNvSpPr txBox="1"/>
          <p:nvPr/>
        </p:nvSpPr>
        <p:spPr>
          <a:xfrm>
            <a:off x="2135079" y="5044889"/>
            <a:ext cx="9599720" cy="1305165"/>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B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vi-VN"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a:t>
            </a:r>
          </a:p>
          <a:p>
            <a:pPr marL="342900" indent="-342900" algn="just">
              <a:lnSpc>
                <a:spcPct val="150000"/>
              </a:lnSpc>
              <a:buFont typeface="Wingdings" panose="05000000000000000000" pitchFamily="2" charset="2"/>
              <a:buChar char="Ø"/>
            </a:pPr>
            <a:r>
              <a:rPr lang="vi-VN" sz="2800" i="1" dirty="0">
                <a:solidFill>
                  <a:srgbClr val="C00000"/>
                </a:solidFill>
                <a:latin typeface="Arial" panose="020B0604020202020204" pitchFamily="34" charset="0"/>
                <a:ea typeface="Times New Roman" panose="02020603050405020304" pitchFamily="18" charset="0"/>
                <a:cs typeface="Arial" panose="020B0604020202020204" pitchFamily="34" charset="0"/>
              </a:rPr>
              <a:t>H</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ình</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cạnh</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C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28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i="1" dirty="0">
              <a:solidFill>
                <a:srgbClr val="C00000"/>
              </a:solidFill>
              <a:latin typeface="Arial" panose="020B0604020202020204" pitchFamily="34" charset="0"/>
              <a:cs typeface="Arial" panose="020B0604020202020204" pitchFamily="34" charset="0"/>
            </a:endParaRPr>
          </a:p>
        </p:txBody>
      </p:sp>
      <p:pic>
        <p:nvPicPr>
          <p:cNvPr id="27" name="Picture 54">
            <a:extLst>
              <a:ext uri="{FF2B5EF4-FFF2-40B4-BE49-F238E27FC236}">
                <a16:creationId xmlns:a16="http://schemas.microsoft.com/office/drawing/2014/main" xmlns="" id="{50B15284-41FB-4803-87BB-468676B258C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8192">
            <a:off x="11113195" y="5173587"/>
            <a:ext cx="639443" cy="1384620"/>
          </a:xfrm>
          <a:prstGeom prst="rect">
            <a:avLst/>
          </a:prstGeom>
        </p:spPr>
      </p:pic>
      <p:pic>
        <p:nvPicPr>
          <p:cNvPr id="16" name="Picture 11">
            <a:extLst>
              <a:ext uri="{FF2B5EF4-FFF2-40B4-BE49-F238E27FC236}">
                <a16:creationId xmlns:a16="http://schemas.microsoft.com/office/drawing/2014/main" xmlns="" id="{C8265318-2D5C-4D7D-BC13-D058649691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90560" y="96085"/>
            <a:ext cx="1694846" cy="1309268"/>
          </a:xfrm>
          <a:prstGeom prst="rect">
            <a:avLst/>
          </a:prstGeom>
        </p:spPr>
      </p:pic>
      <p:pic>
        <p:nvPicPr>
          <p:cNvPr id="17" name="Picture 16">
            <a:extLst>
              <a:ext uri="{FF2B5EF4-FFF2-40B4-BE49-F238E27FC236}">
                <a16:creationId xmlns:a16="http://schemas.microsoft.com/office/drawing/2014/main" xmlns="" id="{05945883-117A-40B8-81F6-67C667D698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99690">
            <a:off x="786036" y="4732919"/>
            <a:ext cx="1076247" cy="1224426"/>
          </a:xfrm>
          <a:prstGeom prst="rect">
            <a:avLst/>
          </a:prstGeom>
        </p:spPr>
      </p:pic>
    </p:spTree>
    <p:extLst>
      <p:ext uri="{BB962C8B-B14F-4D97-AF65-F5344CB8AC3E}">
        <p14:creationId xmlns:p14="http://schemas.microsoft.com/office/powerpoint/2010/main" val="262732565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nodePh="1">
                                  <p:stCondLst>
                                    <p:cond delay="0"/>
                                  </p:stCondLst>
                                  <p:endCondLst>
                                    <p:cond evt="begin" delay="0">
                                      <p:tn val="5"/>
                                    </p:cond>
                                  </p:end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barn(inVertical)">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xEl>
                                              <p:pRg st="1" end="1"/>
                                            </p:txEl>
                                          </p:spTgt>
                                        </p:tgtEl>
                                        <p:attrNameLst>
                                          <p:attrName>style.visibility</p:attrName>
                                        </p:attrNameLst>
                                      </p:cBhvr>
                                      <p:to>
                                        <p:strVal val="visible"/>
                                      </p:to>
                                    </p:set>
                                    <p:animEffect transition="in" filter="fade">
                                      <p:cBhvr>
                                        <p:cTn id="4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 4"/>
          <p:cNvGrpSpPr/>
          <p:nvPr/>
        </p:nvGrpSpPr>
        <p:grpSpPr>
          <a:xfrm>
            <a:off x="1820864" y="3400518"/>
            <a:ext cx="4953000" cy="2794458"/>
            <a:chOff x="0" y="0"/>
            <a:chExt cx="31616016" cy="32505405"/>
          </a:xfrm>
        </p:grpSpPr>
        <p:sp>
          <p:nvSpPr>
            <p:cNvPr id="5" name="Freeform 5"/>
            <p:cNvSpPr/>
            <p:nvPr/>
          </p:nvSpPr>
          <p:spPr>
            <a:xfrm>
              <a:off x="31750" y="31750"/>
              <a:ext cx="31552517" cy="32441905"/>
            </a:xfrm>
            <a:custGeom>
              <a:avLst/>
              <a:gdLst/>
              <a:ahLst/>
              <a:cxnLst/>
              <a:rect l="l" t="t" r="r" b="b"/>
              <a:pathLst>
                <a:path w="31552517" h="32441905">
                  <a:moveTo>
                    <a:pt x="31459807" y="32441905"/>
                  </a:moveTo>
                  <a:lnTo>
                    <a:pt x="92710" y="32441905"/>
                  </a:lnTo>
                  <a:cubicBezTo>
                    <a:pt x="41910" y="32441905"/>
                    <a:pt x="0" y="32399994"/>
                    <a:pt x="0" y="32349194"/>
                  </a:cubicBezTo>
                  <a:lnTo>
                    <a:pt x="0" y="92710"/>
                  </a:lnTo>
                  <a:cubicBezTo>
                    <a:pt x="0" y="41910"/>
                    <a:pt x="41910" y="0"/>
                    <a:pt x="92710" y="0"/>
                  </a:cubicBezTo>
                  <a:lnTo>
                    <a:pt x="31458536" y="0"/>
                  </a:lnTo>
                  <a:cubicBezTo>
                    <a:pt x="31509336" y="0"/>
                    <a:pt x="31551246" y="41910"/>
                    <a:pt x="31551246" y="92710"/>
                  </a:cubicBezTo>
                  <a:lnTo>
                    <a:pt x="31551246" y="32347926"/>
                  </a:lnTo>
                  <a:cubicBezTo>
                    <a:pt x="31552517" y="32399994"/>
                    <a:pt x="31510607" y="32441905"/>
                    <a:pt x="31459807" y="32441905"/>
                  </a:cubicBezTo>
                  <a:close/>
                </a:path>
              </a:pathLst>
            </a:custGeom>
            <a:solidFill>
              <a:srgbClr val="F2EDDB"/>
            </a:solidFill>
          </p:spPr>
        </p:sp>
        <p:sp>
          <p:nvSpPr>
            <p:cNvPr id="6" name="Freeform 6"/>
            <p:cNvSpPr/>
            <p:nvPr/>
          </p:nvSpPr>
          <p:spPr>
            <a:xfrm>
              <a:off x="0" y="0"/>
              <a:ext cx="31616017" cy="32505405"/>
            </a:xfrm>
            <a:custGeom>
              <a:avLst/>
              <a:gdLst/>
              <a:ahLst/>
              <a:cxnLst/>
              <a:rect l="l" t="t" r="r" b="b"/>
              <a:pathLst>
                <a:path w="31616017" h="32505405">
                  <a:moveTo>
                    <a:pt x="31491557" y="59690"/>
                  </a:moveTo>
                  <a:cubicBezTo>
                    <a:pt x="31527117" y="59690"/>
                    <a:pt x="31556325" y="88900"/>
                    <a:pt x="31556325" y="124460"/>
                  </a:cubicBezTo>
                  <a:lnTo>
                    <a:pt x="31556325" y="32380944"/>
                  </a:lnTo>
                  <a:cubicBezTo>
                    <a:pt x="31556325" y="32416505"/>
                    <a:pt x="31527117" y="32445716"/>
                    <a:pt x="31491557" y="32445716"/>
                  </a:cubicBezTo>
                  <a:lnTo>
                    <a:pt x="124460" y="32445716"/>
                  </a:lnTo>
                  <a:cubicBezTo>
                    <a:pt x="88900" y="32445716"/>
                    <a:pt x="59690" y="32416505"/>
                    <a:pt x="59690" y="32380944"/>
                  </a:cubicBezTo>
                  <a:lnTo>
                    <a:pt x="59690" y="124460"/>
                  </a:lnTo>
                  <a:cubicBezTo>
                    <a:pt x="59690" y="88900"/>
                    <a:pt x="88900" y="59690"/>
                    <a:pt x="124460" y="59690"/>
                  </a:cubicBezTo>
                  <a:lnTo>
                    <a:pt x="31491557" y="59690"/>
                  </a:lnTo>
                  <a:moveTo>
                    <a:pt x="31491557" y="0"/>
                  </a:moveTo>
                  <a:lnTo>
                    <a:pt x="124460" y="0"/>
                  </a:lnTo>
                  <a:cubicBezTo>
                    <a:pt x="55880" y="0"/>
                    <a:pt x="0" y="55880"/>
                    <a:pt x="0" y="124460"/>
                  </a:cubicBezTo>
                  <a:lnTo>
                    <a:pt x="0" y="32380944"/>
                  </a:lnTo>
                  <a:cubicBezTo>
                    <a:pt x="0" y="32449526"/>
                    <a:pt x="55880" y="32505405"/>
                    <a:pt x="124460" y="32505405"/>
                  </a:cubicBezTo>
                  <a:lnTo>
                    <a:pt x="31491557" y="32505405"/>
                  </a:lnTo>
                  <a:cubicBezTo>
                    <a:pt x="31560136" y="32505405"/>
                    <a:pt x="31616017" y="32449526"/>
                    <a:pt x="31616017" y="32380944"/>
                  </a:cubicBezTo>
                  <a:lnTo>
                    <a:pt x="31616017" y="124460"/>
                  </a:lnTo>
                  <a:cubicBezTo>
                    <a:pt x="31616017" y="55880"/>
                    <a:pt x="31560136" y="0"/>
                    <a:pt x="31491557" y="0"/>
                  </a:cubicBezTo>
                  <a:close/>
                </a:path>
              </a:pathLst>
            </a:custGeom>
            <a:solidFill>
              <a:srgbClr val="000000"/>
            </a:solidFill>
          </p:spPr>
        </p:sp>
      </p:grpSp>
      <p:grpSp>
        <p:nvGrpSpPr>
          <p:cNvPr id="42" name="Group 42"/>
          <p:cNvGrpSpPr/>
          <p:nvPr/>
        </p:nvGrpSpPr>
        <p:grpSpPr>
          <a:xfrm rot="3938852">
            <a:off x="1463290" y="80070"/>
            <a:ext cx="994316" cy="1515843"/>
            <a:chOff x="0" y="0"/>
            <a:chExt cx="1988632" cy="3031686"/>
          </a:xfrm>
        </p:grpSpPr>
        <p:sp>
          <p:nvSpPr>
            <p:cNvPr id="43" name="AutoShape 43"/>
            <p:cNvSpPr/>
            <p:nvPr/>
          </p:nvSpPr>
          <p:spPr>
            <a:xfrm rot="-1658072">
              <a:off x="699959" y="-15111"/>
              <a:ext cx="588713" cy="3061908"/>
            </a:xfrm>
            <a:prstGeom prst="rect">
              <a:avLst/>
            </a:prstGeom>
            <a:solidFill>
              <a:srgbClr val="FFFFFF"/>
            </a:solidFill>
          </p:spPr>
        </p:sp>
        <p:pic>
          <p:nvPicPr>
            <p:cNvPr id="44" name="Picture 4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53469" flipH="1">
              <a:off x="679220" y="-29557"/>
              <a:ext cx="630191" cy="3090801"/>
            </a:xfrm>
            <a:prstGeom prst="rect">
              <a:avLst/>
            </a:prstGeom>
          </p:spPr>
        </p:pic>
      </p:grpSp>
      <p:pic>
        <p:nvPicPr>
          <p:cNvPr id="45" name="Picture 4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51759" flipH="1">
            <a:off x="474481" y="508432"/>
            <a:ext cx="1309910" cy="781209"/>
          </a:xfrm>
          <a:prstGeom prst="rect">
            <a:avLst/>
          </a:prstGeom>
        </p:spPr>
      </p:pic>
      <p:sp>
        <p:nvSpPr>
          <p:cNvPr id="47" name="TextBox 46">
            <a:extLst>
              <a:ext uri="{FF2B5EF4-FFF2-40B4-BE49-F238E27FC236}">
                <a16:creationId xmlns:a16="http://schemas.microsoft.com/office/drawing/2014/main" xmlns="" id="{1A33A62E-AC91-4A78-AA6E-E2761BB9A640}"/>
              </a:ext>
            </a:extLst>
          </p:cNvPr>
          <p:cNvSpPr txBox="1"/>
          <p:nvPr/>
        </p:nvSpPr>
        <p:spPr>
          <a:xfrm>
            <a:off x="3152461" y="1524167"/>
            <a:ext cx="6096000" cy="502702"/>
          </a:xfrm>
          <a:prstGeom prst="rect">
            <a:avLst/>
          </a:prstGeom>
          <a:noFill/>
        </p:spPr>
        <p:txBody>
          <a:bodyPr wrap="square">
            <a:spAutoFit/>
          </a:bodyPr>
          <a:lstStyle/>
          <a:p>
            <a:pPr algn="ctr">
              <a:lnSpc>
                <a:spcPts val="3200"/>
              </a:lnSpc>
              <a:spcBef>
                <a:spcPct val="0"/>
              </a:spcBef>
            </a:pPr>
            <a:endParaRPr lang="en-US" sz="2933" b="1" dirty="0">
              <a:solidFill>
                <a:srgbClr val="000000"/>
              </a:solidFill>
            </a:endParaRPr>
          </a:p>
        </p:txBody>
      </p:sp>
      <p:sp>
        <p:nvSpPr>
          <p:cNvPr id="21" name="Pentagon 22">
            <a:extLst>
              <a:ext uri="{FF2B5EF4-FFF2-40B4-BE49-F238E27FC236}">
                <a16:creationId xmlns:a16="http://schemas.microsoft.com/office/drawing/2014/main" xmlns="" id="{10F41ED0-E3E5-4329-BF7E-C129F7123519}"/>
              </a:ext>
            </a:extLst>
          </p:cNvPr>
          <p:cNvSpPr/>
          <p:nvPr/>
        </p:nvSpPr>
        <p:spPr>
          <a:xfrm>
            <a:off x="4317492" y="507946"/>
            <a:ext cx="4057757" cy="653325"/>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spcBef>
                <a:spcPct val="0"/>
              </a:spcBef>
            </a:pPr>
            <a:r>
              <a:rPr lang="vi-VN" sz="3200" b="1" dirty="0">
                <a:solidFill>
                  <a:schemeClr val="bg1"/>
                </a:solidFill>
              </a:rPr>
              <a:t>Thảo luận cặp đôi</a:t>
            </a:r>
            <a:endParaRPr lang="en-US" sz="3200" b="1" dirty="0">
              <a:solidFill>
                <a:schemeClr val="bg1"/>
              </a:solidFill>
            </a:endParaRPr>
          </a:p>
        </p:txBody>
      </p:sp>
      <p:pic>
        <p:nvPicPr>
          <p:cNvPr id="25" name="image60.png">
            <a:extLst>
              <a:ext uri="{FF2B5EF4-FFF2-40B4-BE49-F238E27FC236}">
                <a16:creationId xmlns:a16="http://schemas.microsoft.com/office/drawing/2014/main" xmlns="" id="{CF44B12C-D140-4DD8-8F36-38DF11775901}"/>
              </a:ext>
            </a:extLst>
          </p:cNvPr>
          <p:cNvPicPr/>
          <p:nvPr/>
        </p:nvPicPr>
        <p:blipFill>
          <a:blip r:embed="rId6"/>
          <a:srcRect/>
          <a:stretch>
            <a:fillRect/>
          </a:stretch>
        </p:blipFill>
        <p:spPr>
          <a:xfrm>
            <a:off x="7750333" y="3400518"/>
            <a:ext cx="3340327" cy="3053276"/>
          </a:xfrm>
          <a:prstGeom prst="rect">
            <a:avLst/>
          </a:prstGeom>
          <a:ln/>
        </p:spPr>
      </p:pic>
      <p:sp>
        <p:nvSpPr>
          <p:cNvPr id="16" name="TextBox 15">
            <a:extLst>
              <a:ext uri="{FF2B5EF4-FFF2-40B4-BE49-F238E27FC236}">
                <a16:creationId xmlns:a16="http://schemas.microsoft.com/office/drawing/2014/main" xmlns="" id="{7221FE3B-EC05-42A7-9CB4-5822D7D8B57C}"/>
              </a:ext>
            </a:extLst>
          </p:cNvPr>
          <p:cNvSpPr txBox="1"/>
          <p:nvPr/>
        </p:nvSpPr>
        <p:spPr>
          <a:xfrm>
            <a:off x="1960448" y="1611673"/>
            <a:ext cx="8682816" cy="1305165"/>
          </a:xfrm>
          <a:prstGeom prst="rect">
            <a:avLst/>
          </a:prstGeom>
          <a:noFill/>
        </p:spPr>
        <p:txBody>
          <a:bodyPr wrap="square">
            <a:spAutoFit/>
          </a:bodyPr>
          <a:lstStyle/>
          <a:p>
            <a:pPr algn="just">
              <a:lnSpc>
                <a:spcPct val="150000"/>
              </a:lnSpc>
            </a:pPr>
            <a:r>
              <a:rPr lang="vi-VN" sz="2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Câu 4: </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Quan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sát</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9.6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phát</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xác</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kích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thước</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2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0C9759D7-C106-4EAA-8A62-1DC5C8E154A6}"/>
              </a:ext>
            </a:extLst>
          </p:cNvPr>
          <p:cNvSpPr txBox="1"/>
          <p:nvPr/>
        </p:nvSpPr>
        <p:spPr>
          <a:xfrm>
            <a:off x="3600209" y="3417212"/>
            <a:ext cx="6096000" cy="658835"/>
          </a:xfrm>
          <a:prstGeom prst="rect">
            <a:avLst/>
          </a:prstGeom>
          <a:noFill/>
        </p:spPr>
        <p:txBody>
          <a:bodyPr wrap="square">
            <a:spAutoFit/>
          </a:bodyPr>
          <a:lstStyle/>
          <a:p>
            <a:pPr algn="just">
              <a:lnSpc>
                <a:spcPct val="150000"/>
              </a:lnSpc>
              <a:spcBef>
                <a:spcPts val="300"/>
              </a:spcBef>
              <a:spcAft>
                <a:spcPts val="300"/>
              </a:spcAft>
            </a:pPr>
            <a:r>
              <a:rPr lang="vi-VN" sz="2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Trả lời</a:t>
            </a:r>
            <a:endParaRPr lang="en-US" sz="2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TextBox 19">
            <a:extLst>
              <a:ext uri="{FF2B5EF4-FFF2-40B4-BE49-F238E27FC236}">
                <a16:creationId xmlns:a16="http://schemas.microsoft.com/office/drawing/2014/main" xmlns="" id="{E9A835E0-2B01-4668-8D2D-F37F90B7DDE1}"/>
              </a:ext>
            </a:extLst>
          </p:cNvPr>
          <p:cNvSpPr txBox="1"/>
          <p:nvPr/>
        </p:nvSpPr>
        <p:spPr>
          <a:xfrm>
            <a:off x="2706446" y="4318518"/>
            <a:ext cx="6096000" cy="1305165"/>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a:t>
            </a:r>
            <a:r>
              <a:rPr lang="vi-VN"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 </a:t>
            </a:r>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rộng;</a:t>
            </a:r>
            <a:endParaRPr lang="vi-VN"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Font typeface="Wingdings" panose="05000000000000000000" pitchFamily="2" charset="2"/>
              <a:buChar char="Ø"/>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 </a:t>
            </a:r>
            <a:r>
              <a:rPr lang="vi-VN"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 c</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22" name="Picture 18">
            <a:extLst>
              <a:ext uri="{FF2B5EF4-FFF2-40B4-BE49-F238E27FC236}">
                <a16:creationId xmlns:a16="http://schemas.microsoft.com/office/drawing/2014/main" xmlns="" id="{10DD9A09-51C7-41D4-B1E5-C7A5E1106CB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44695" y="4623975"/>
            <a:ext cx="2303123" cy="2259039"/>
          </a:xfrm>
          <a:prstGeom prst="rect">
            <a:avLst/>
          </a:prstGeom>
        </p:spPr>
      </p:pic>
      <p:grpSp>
        <p:nvGrpSpPr>
          <p:cNvPr id="23" name="Group 37">
            <a:extLst>
              <a:ext uri="{FF2B5EF4-FFF2-40B4-BE49-F238E27FC236}">
                <a16:creationId xmlns:a16="http://schemas.microsoft.com/office/drawing/2014/main" xmlns="" id="{1CF7E1B3-59B1-4190-B050-BF5E57FD0C2F}"/>
              </a:ext>
            </a:extLst>
          </p:cNvPr>
          <p:cNvGrpSpPr/>
          <p:nvPr/>
        </p:nvGrpSpPr>
        <p:grpSpPr>
          <a:xfrm rot="1639299">
            <a:off x="10440102" y="680430"/>
            <a:ext cx="1005515" cy="568515"/>
            <a:chOff x="0" y="0"/>
            <a:chExt cx="1654551" cy="843703"/>
          </a:xfrm>
        </p:grpSpPr>
        <p:pic>
          <p:nvPicPr>
            <p:cNvPr id="24" name="Picture 38">
              <a:extLst>
                <a:ext uri="{FF2B5EF4-FFF2-40B4-BE49-F238E27FC236}">
                  <a16:creationId xmlns:a16="http://schemas.microsoft.com/office/drawing/2014/main" xmlns="" id="{C0326F8F-EAA9-4FC8-8411-976069F4E7D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434" y="11519"/>
              <a:ext cx="1615684" cy="807842"/>
            </a:xfrm>
            <a:prstGeom prst="rect">
              <a:avLst/>
            </a:prstGeom>
          </p:spPr>
        </p:pic>
        <p:pic>
          <p:nvPicPr>
            <p:cNvPr id="27" name="Picture 39">
              <a:extLst>
                <a:ext uri="{FF2B5EF4-FFF2-40B4-BE49-F238E27FC236}">
                  <a16:creationId xmlns:a16="http://schemas.microsoft.com/office/drawing/2014/main" xmlns="" id="{EFD7C3EC-87E8-4F9F-BCD4-25A012BA9F6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0" y="0"/>
              <a:ext cx="1654551" cy="843703"/>
            </a:xfrm>
            <a:prstGeom prst="rect">
              <a:avLst/>
            </a:prstGeom>
          </p:spPr>
        </p:pic>
      </p:grpSp>
    </p:spTree>
    <p:extLst>
      <p:ext uri="{BB962C8B-B14F-4D97-AF65-F5344CB8AC3E}">
        <p14:creationId xmlns:p14="http://schemas.microsoft.com/office/powerpoint/2010/main" val="15841730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nodePh="1">
                                  <p:stCondLst>
                                    <p:cond delay="0"/>
                                  </p:stCondLst>
                                  <p:endCondLst>
                                    <p:cond evt="begin" delay="0">
                                      <p:tn val="10"/>
                                    </p:cond>
                                  </p:endCondLst>
                                  <p:childTnLst>
                                    <p:set>
                                      <p:cBhvr>
                                        <p:cTn id="11"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12" dur="500"/>
                                        <p:tgtEl>
                                          <p:spTgt spid="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down)">
                                      <p:cBhvr>
                                        <p:cTn id="33" dur="500"/>
                                        <p:tgtEl>
                                          <p:spTgt spid="1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wipe(down)">
                                      <p:cBhvr>
                                        <p:cTn id="38" dur="500"/>
                                        <p:tgtEl>
                                          <p:spTgt spid="2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animEffect transition="in" filter="wipe(down)">
                                      <p:cBhvr>
                                        <p:cTn id="43"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8193" y="1547337"/>
            <a:ext cx="9665349" cy="1926068"/>
            <a:chOff x="0" y="-47625"/>
            <a:chExt cx="4759554" cy="1667290"/>
          </a:xfrm>
        </p:grpSpPr>
        <p:sp>
          <p:nvSpPr>
            <p:cNvPr id="3" name="Freeform 3"/>
            <p:cNvSpPr/>
            <p:nvPr/>
          </p:nvSpPr>
          <p:spPr>
            <a:xfrm>
              <a:off x="60223" y="1919"/>
              <a:ext cx="4699331" cy="1617746"/>
            </a:xfrm>
            <a:custGeom>
              <a:avLst/>
              <a:gdLst/>
              <a:ahLst/>
              <a:cxnLst/>
              <a:rect l="l" t="t" r="r" b="b"/>
              <a:pathLst>
                <a:path w="4759554" h="1617746">
                  <a:moveTo>
                    <a:pt x="0" y="0"/>
                  </a:moveTo>
                  <a:lnTo>
                    <a:pt x="4759554" y="0"/>
                  </a:lnTo>
                  <a:lnTo>
                    <a:pt x="4759554" y="1617746"/>
                  </a:lnTo>
                  <a:lnTo>
                    <a:pt x="0" y="1617746"/>
                  </a:lnTo>
                  <a:close/>
                </a:path>
              </a:pathLst>
            </a:custGeom>
            <a:solidFill>
              <a:srgbClr val="FFADD3"/>
            </a:solidFill>
          </p:spPr>
          <p:txBody>
            <a:bodyPr/>
            <a:lstStyle/>
            <a:p>
              <a:endParaRPr lang="en-US" sz="1200" dirty="0"/>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2053"/>
                </a:lnSpc>
              </a:pPr>
              <a:endParaRPr sz="1200"/>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48840" y="685800"/>
            <a:ext cx="1122620" cy="185743"/>
          </a:xfrm>
          <a:prstGeom prst="rect">
            <a:avLst/>
          </a:prstGeom>
        </p:spPr>
      </p:pic>
      <p:sp>
        <p:nvSpPr>
          <p:cNvPr id="6" name="AutoShape 6"/>
          <p:cNvSpPr/>
          <p:nvPr/>
        </p:nvSpPr>
        <p:spPr>
          <a:xfrm>
            <a:off x="779346" y="1277766"/>
            <a:ext cx="10820400" cy="0"/>
          </a:xfrm>
          <a:prstGeom prst="line">
            <a:avLst/>
          </a:prstGeom>
          <a:ln w="47625" cap="flat">
            <a:solidFill>
              <a:srgbClr val="7960C9"/>
            </a:solidFill>
            <a:prstDash val="solid"/>
            <a:headEnd type="none" w="sm" len="sm"/>
            <a:tailEnd type="none" w="sm" len="sm"/>
          </a:ln>
        </p:spPr>
      </p:sp>
      <p:sp>
        <p:nvSpPr>
          <p:cNvPr id="13" name="TextBox 13"/>
          <p:cNvSpPr txBox="1"/>
          <p:nvPr/>
        </p:nvSpPr>
        <p:spPr>
          <a:xfrm>
            <a:off x="1743959" y="401781"/>
            <a:ext cx="9228841" cy="650819"/>
          </a:xfrm>
          <a:prstGeom prst="rect">
            <a:avLst/>
          </a:prstGeom>
        </p:spPr>
        <p:txBody>
          <a:bodyPr wrap="square" lIns="0" tIns="0" rIns="0" bIns="0" rtlCol="0" anchor="t">
            <a:spAutoFit/>
          </a:bodyPr>
          <a:lstStyle/>
          <a:p>
            <a:pPr algn="ctr">
              <a:lnSpc>
                <a:spcPts val="5413"/>
              </a:lnSpc>
            </a:pPr>
            <a:r>
              <a:rPr lang="vi-VN" sz="4000" b="1" dirty="0">
                <a:solidFill>
                  <a:srgbClr val="4C5270"/>
                </a:solidFill>
              </a:rPr>
              <a:t>2. Phương pháp góc chiếu thứ ba</a:t>
            </a:r>
            <a:endParaRPr lang="en-US" sz="4000" b="1" dirty="0">
              <a:solidFill>
                <a:srgbClr val="4C5270"/>
              </a:solidFill>
            </a:endParaRPr>
          </a:p>
        </p:txBody>
      </p:sp>
      <p:grpSp>
        <p:nvGrpSpPr>
          <p:cNvPr id="19" name="Group 37">
            <a:extLst>
              <a:ext uri="{FF2B5EF4-FFF2-40B4-BE49-F238E27FC236}">
                <a16:creationId xmlns:a16="http://schemas.microsoft.com/office/drawing/2014/main" xmlns="" id="{3071BA6A-5242-4199-9966-405D82A4C7E6}"/>
              </a:ext>
            </a:extLst>
          </p:cNvPr>
          <p:cNvGrpSpPr/>
          <p:nvPr/>
        </p:nvGrpSpPr>
        <p:grpSpPr>
          <a:xfrm rot="1639299">
            <a:off x="276588" y="5779281"/>
            <a:ext cx="1005515" cy="568515"/>
            <a:chOff x="0" y="0"/>
            <a:chExt cx="1654551" cy="843703"/>
          </a:xfrm>
        </p:grpSpPr>
        <p:pic>
          <p:nvPicPr>
            <p:cNvPr id="20" name="Picture 38">
              <a:extLst>
                <a:ext uri="{FF2B5EF4-FFF2-40B4-BE49-F238E27FC236}">
                  <a16:creationId xmlns:a16="http://schemas.microsoft.com/office/drawing/2014/main" xmlns="" id="{3F15E264-BF90-4F57-ADEA-B27A35B38C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9434" y="11519"/>
              <a:ext cx="1615684" cy="807842"/>
            </a:xfrm>
            <a:prstGeom prst="rect">
              <a:avLst/>
            </a:prstGeom>
          </p:spPr>
        </p:pic>
        <p:pic>
          <p:nvPicPr>
            <p:cNvPr id="21" name="Picture 39">
              <a:extLst>
                <a:ext uri="{FF2B5EF4-FFF2-40B4-BE49-F238E27FC236}">
                  <a16:creationId xmlns:a16="http://schemas.microsoft.com/office/drawing/2014/main" xmlns="" id="{538457F8-6F2A-4247-9303-82AD466CCC3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1654551" cy="843703"/>
            </a:xfrm>
            <a:prstGeom prst="rect">
              <a:avLst/>
            </a:prstGeom>
          </p:spPr>
        </p:pic>
      </p:grpSp>
      <p:pic>
        <p:nvPicPr>
          <p:cNvPr id="22" name="Picture 39">
            <a:extLst>
              <a:ext uri="{FF2B5EF4-FFF2-40B4-BE49-F238E27FC236}">
                <a16:creationId xmlns:a16="http://schemas.microsoft.com/office/drawing/2014/main" xmlns="" id="{7847E01B-25C9-4699-894B-9D6E3262816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68843" flipH="1">
            <a:off x="10777785" y="618882"/>
            <a:ext cx="1212445" cy="723082"/>
          </a:xfrm>
          <a:prstGeom prst="rect">
            <a:avLst/>
          </a:prstGeom>
        </p:spPr>
      </p:pic>
      <p:pic>
        <p:nvPicPr>
          <p:cNvPr id="23" name="Picture 32">
            <a:extLst>
              <a:ext uri="{FF2B5EF4-FFF2-40B4-BE49-F238E27FC236}">
                <a16:creationId xmlns:a16="http://schemas.microsoft.com/office/drawing/2014/main" xmlns="" id="{798B72E3-FE91-4C34-A189-E6D507073DB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733771">
            <a:off x="-32038" y="1341436"/>
            <a:ext cx="3521412" cy="2536484"/>
          </a:xfrm>
          <a:prstGeom prst="rect">
            <a:avLst/>
          </a:prstGeom>
        </p:spPr>
      </p:pic>
      <p:sp>
        <p:nvSpPr>
          <p:cNvPr id="24" name="TextBox 23">
            <a:extLst>
              <a:ext uri="{FF2B5EF4-FFF2-40B4-BE49-F238E27FC236}">
                <a16:creationId xmlns:a16="http://schemas.microsoft.com/office/drawing/2014/main" xmlns="" id="{B925F473-F83D-4F5F-899C-06F222D40C74}"/>
              </a:ext>
            </a:extLst>
          </p:cNvPr>
          <p:cNvSpPr txBox="1"/>
          <p:nvPr/>
        </p:nvSpPr>
        <p:spPr>
          <a:xfrm rot="20687485">
            <a:off x="-1500161" y="1845043"/>
            <a:ext cx="6215742" cy="1305165"/>
          </a:xfrm>
          <a:prstGeom prst="rect">
            <a:avLst/>
          </a:prstGeom>
          <a:noFill/>
        </p:spPr>
        <p:txBody>
          <a:bodyPr wrap="square">
            <a:spAutoFit/>
          </a:bodyPr>
          <a:lstStyle/>
          <a:p>
            <a:pPr algn="ctr">
              <a:lnSpc>
                <a:spcPct val="150000"/>
              </a:lnSpc>
            </a:pPr>
            <a:r>
              <a:rPr lang="vi-VN" sz="2800" b="1" dirty="0">
                <a:solidFill>
                  <a:srgbClr val="C00000"/>
                </a:solidFill>
                <a:latin typeface="Arial" panose="020B0604020202020204" pitchFamily="34" charset="0"/>
                <a:cs typeface="Arial" panose="020B0604020202020204" pitchFamily="34" charset="0"/>
              </a:rPr>
              <a:t>Thảo luận </a:t>
            </a:r>
          </a:p>
          <a:p>
            <a:pPr algn="ctr">
              <a:lnSpc>
                <a:spcPct val="150000"/>
              </a:lnSpc>
            </a:pPr>
            <a:r>
              <a:rPr lang="vi-VN" sz="2800" b="1" dirty="0">
                <a:solidFill>
                  <a:srgbClr val="C00000"/>
                </a:solidFill>
                <a:latin typeface="Arial" panose="020B0604020202020204" pitchFamily="34" charset="0"/>
                <a:cs typeface="Arial" panose="020B0604020202020204" pitchFamily="34" charset="0"/>
              </a:rPr>
              <a:t>theo cặp</a:t>
            </a:r>
            <a:endParaRPr lang="en-US" sz="2800" b="1" dirty="0">
              <a:solidFill>
                <a:srgbClr val="C0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C8349EBB-5E61-4397-90E8-A4D240569F13}"/>
              </a:ext>
            </a:extLst>
          </p:cNvPr>
          <p:cNvSpPr txBox="1"/>
          <p:nvPr/>
        </p:nvSpPr>
        <p:spPr>
          <a:xfrm>
            <a:off x="2903981" y="1713275"/>
            <a:ext cx="8627134" cy="1382110"/>
          </a:xfrm>
          <a:prstGeom prst="rect">
            <a:avLst/>
          </a:prstGeom>
          <a:noFill/>
        </p:spPr>
        <p:txBody>
          <a:bodyPr wrap="square">
            <a:spAutoFit/>
          </a:bodyPr>
          <a:lstStyle/>
          <a:p>
            <a:pPr algn="ctr">
              <a:lnSpc>
                <a:spcPct val="150000"/>
              </a:lnSpc>
              <a:spcBef>
                <a:spcPts val="300"/>
              </a:spcBef>
              <a:spcAft>
                <a:spcPts val="300"/>
              </a:spcAft>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9.7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9.8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chiếu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vi-VN"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Bef>
                <a:spcPts val="300"/>
              </a:spcBef>
              <a:spcAft>
                <a:spcPts val="300"/>
              </a:spcAft>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Quan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7" name="TextBox 26">
            <a:extLst>
              <a:ext uri="{FF2B5EF4-FFF2-40B4-BE49-F238E27FC236}">
                <a16:creationId xmlns:a16="http://schemas.microsoft.com/office/drawing/2014/main" xmlns="" id="{1982BB31-1679-478B-B718-5220B9EB7C51}"/>
              </a:ext>
            </a:extLst>
          </p:cNvPr>
          <p:cNvSpPr txBox="1"/>
          <p:nvPr/>
        </p:nvSpPr>
        <p:spPr>
          <a:xfrm>
            <a:off x="2274530" y="3582109"/>
            <a:ext cx="8881150" cy="2674771"/>
          </a:xfrm>
          <a:prstGeom prst="rect">
            <a:avLst/>
          </a:prstGeom>
          <a:noFill/>
        </p:spPr>
        <p:txBody>
          <a:bodyPr wrap="square">
            <a:spAutoFit/>
          </a:bodyPr>
          <a:lstStyle/>
          <a:p>
            <a:pPr marL="342900" lvl="0" indent="-342900" algn="just">
              <a:lnSpc>
                <a:spcPct val="150000"/>
              </a:lnSpc>
              <a:spcBef>
                <a:spcPts val="300"/>
              </a:spcBef>
              <a:spcAft>
                <a:spcPts val="0"/>
              </a:spcAft>
              <a:buFont typeface="Wingdings" panose="05000000000000000000" pitchFamily="2" charset="2"/>
              <a:buChar char="q"/>
            </a:pPr>
            <a:r>
              <a:rPr lang="vi-VN"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Vị</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trí</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của</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vật</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thể</a:t>
            </a:r>
            <a:r>
              <a:rPr lang="en-US" sz="2800" i="1" dirty="0">
                <a:solidFill>
                  <a:srgbClr val="000000"/>
                </a:solidFill>
                <a:effectLst/>
                <a:latin typeface="Arial" panose="020B0604020202020204" pitchFamily="34" charset="0"/>
                <a:ea typeface="Noto Sans Symbols"/>
                <a:cs typeface="Arial" panose="020B0604020202020204" pitchFamily="34" charset="0"/>
              </a:rPr>
              <a:t> so </a:t>
            </a:r>
            <a:r>
              <a:rPr lang="en-US" sz="2800" i="1" dirty="0" err="1">
                <a:solidFill>
                  <a:srgbClr val="000000"/>
                </a:solidFill>
                <a:effectLst/>
                <a:latin typeface="Arial" panose="020B0604020202020204" pitchFamily="34" charset="0"/>
                <a:ea typeface="Noto Sans Symbols"/>
                <a:cs typeface="Arial" panose="020B0604020202020204" pitchFamily="34" charset="0"/>
              </a:rPr>
              <a:t>với</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các</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mặt</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phẳng</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hình</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vi-VN" sz="2800" i="1" dirty="0">
                <a:solidFill>
                  <a:srgbClr val="000000"/>
                </a:solidFill>
                <a:effectLst/>
                <a:latin typeface="Arial" panose="020B0604020202020204" pitchFamily="34" charset="0"/>
                <a:ea typeface="Noto Sans Symbols"/>
                <a:cs typeface="Arial" panose="020B0604020202020204" pitchFamily="34" charset="0"/>
              </a:rPr>
              <a:t>chiếu.</a:t>
            </a:r>
            <a:endParaRPr lang="vi-VN" sz="2800" i="1" dirty="0">
              <a:latin typeface="Arial" panose="020B0604020202020204" pitchFamily="34" charset="0"/>
              <a:ea typeface="Noto Sans Symbols"/>
              <a:cs typeface="Arial" panose="020B0604020202020204" pitchFamily="34" charset="0"/>
            </a:endParaRPr>
          </a:p>
          <a:p>
            <a:pPr marL="342900" lvl="0" indent="-342900" algn="just">
              <a:lnSpc>
                <a:spcPct val="150000"/>
              </a:lnSpc>
              <a:spcBef>
                <a:spcPts val="300"/>
              </a:spcBef>
              <a:spcAft>
                <a:spcPts val="0"/>
              </a:spcAft>
              <a:buFont typeface="Wingdings" panose="05000000000000000000" pitchFamily="2" charset="2"/>
              <a:buChar char="q"/>
            </a:pPr>
            <a:r>
              <a:rPr lang="vi-VN"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Mối</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quan</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hệ</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giữa</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vật</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thể</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mặt</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phẳng</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hình</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chiếu</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và</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người</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quan</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vi-VN" sz="2800" i="1" dirty="0">
                <a:solidFill>
                  <a:srgbClr val="000000"/>
                </a:solidFill>
                <a:effectLst/>
                <a:latin typeface="Arial" panose="020B0604020202020204" pitchFamily="34" charset="0"/>
                <a:ea typeface="Noto Sans Symbols"/>
                <a:cs typeface="Arial" panose="020B0604020202020204" pitchFamily="34" charset="0"/>
              </a:rPr>
              <a:t>sát.</a:t>
            </a:r>
          </a:p>
          <a:p>
            <a:pPr marL="342900" lvl="0" indent="-342900" algn="just">
              <a:lnSpc>
                <a:spcPct val="150000"/>
              </a:lnSpc>
              <a:spcBef>
                <a:spcPts val="300"/>
              </a:spcBef>
              <a:spcAft>
                <a:spcPts val="0"/>
              </a:spcAft>
              <a:buFont typeface="Wingdings" panose="05000000000000000000" pitchFamily="2" charset="2"/>
              <a:buChar char="q"/>
            </a:pPr>
            <a:r>
              <a:rPr lang="vi-VN"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Vị</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trí</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tương</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đối</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giữa</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các</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hình</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chiếu</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vuông</a:t>
            </a:r>
            <a:r>
              <a:rPr lang="en-US" sz="2800" i="1" dirty="0">
                <a:solidFill>
                  <a:srgbClr val="000000"/>
                </a:solidFill>
                <a:effectLst/>
                <a:latin typeface="Arial" panose="020B0604020202020204" pitchFamily="34" charset="0"/>
                <a:ea typeface="Noto Sans Symbols"/>
                <a:cs typeface="Arial" panose="020B0604020202020204" pitchFamily="34" charset="0"/>
              </a:rPr>
              <a:t> </a:t>
            </a:r>
            <a:r>
              <a:rPr lang="en-US" sz="2800" i="1" dirty="0" err="1">
                <a:solidFill>
                  <a:srgbClr val="000000"/>
                </a:solidFill>
                <a:effectLst/>
                <a:latin typeface="Arial" panose="020B0604020202020204" pitchFamily="34" charset="0"/>
                <a:ea typeface="Noto Sans Symbols"/>
                <a:cs typeface="Arial" panose="020B0604020202020204" pitchFamily="34" charset="0"/>
              </a:rPr>
              <a:t>góc</a:t>
            </a:r>
            <a:r>
              <a:rPr lang="en-US" sz="2800" i="1" dirty="0">
                <a:solidFill>
                  <a:srgbClr val="000000"/>
                </a:solidFill>
                <a:effectLst/>
                <a:latin typeface="Arial" panose="020B0604020202020204" pitchFamily="34" charset="0"/>
                <a:ea typeface="Noto Sans Symbols"/>
                <a:cs typeface="Arial" panose="020B0604020202020204" pitchFamily="34" charset="0"/>
              </a:rPr>
              <a:t>.</a:t>
            </a:r>
            <a:endParaRPr lang="en-US" sz="2800" i="1" dirty="0">
              <a:effectLst/>
              <a:latin typeface="Arial" panose="020B0604020202020204" pitchFamily="34" charset="0"/>
              <a:ea typeface="Noto Sans Symbols"/>
              <a:cs typeface="Arial" panose="020B0604020202020204" pitchFamily="34" charset="0"/>
            </a:endParaRPr>
          </a:p>
        </p:txBody>
      </p:sp>
      <p:pic>
        <p:nvPicPr>
          <p:cNvPr id="16" name="Picture 7">
            <a:extLst>
              <a:ext uri="{FF2B5EF4-FFF2-40B4-BE49-F238E27FC236}">
                <a16:creationId xmlns:a16="http://schemas.microsoft.com/office/drawing/2014/main" xmlns="" id="{A80FCC23-BD0C-4283-B27E-160400AF6D9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932461" y="5204472"/>
            <a:ext cx="1039315" cy="1426162"/>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barn(inVertical)">
                                      <p:cBhvr>
                                        <p:cTn id="19" dur="500"/>
                                        <p:tgtEl>
                                          <p:spTgt spid="24">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barn(inVertical)">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down)">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par>
                                <p:cTn id="33" presetID="22" presetClass="entr" presetSubtype="4" fill="hold" nodeType="withEffect">
                                  <p:stCondLst>
                                    <p:cond delay="0"/>
                                  </p:stCondLst>
                                  <p:childTnLst>
                                    <p:set>
                                      <p:cBhvr>
                                        <p:cTn id="34" dur="1" fill="hold">
                                          <p:stCondLst>
                                            <p:cond delay="0"/>
                                          </p:stCondLst>
                                        </p:cTn>
                                        <p:tgtEl>
                                          <p:spTgt spid="25">
                                            <p:txEl>
                                              <p:pRg st="1" end="1"/>
                                            </p:txEl>
                                          </p:spTgt>
                                        </p:tgtEl>
                                        <p:attrNameLst>
                                          <p:attrName>style.visibility</p:attrName>
                                        </p:attrNameLst>
                                      </p:cBhvr>
                                      <p:to>
                                        <p:strVal val="visible"/>
                                      </p:to>
                                    </p:set>
                                    <p:animEffect transition="in" filter="wipe(down)">
                                      <p:cBhvr>
                                        <p:cTn id="35" dur="500"/>
                                        <p:tgtEl>
                                          <p:spTgt spid="2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7">
                                            <p:txEl>
                                              <p:pRg st="0" end="0"/>
                                            </p:txEl>
                                          </p:spTgt>
                                        </p:tgtEl>
                                        <p:attrNameLst>
                                          <p:attrName>style.visibility</p:attrName>
                                        </p:attrNameLst>
                                      </p:cBhvr>
                                      <p:to>
                                        <p:strVal val="visible"/>
                                      </p:to>
                                    </p:set>
                                    <p:animEffect transition="in" filter="barn(inVertical)">
                                      <p:cBhvr>
                                        <p:cTn id="40" dur="500"/>
                                        <p:tgtEl>
                                          <p:spTgt spid="2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animEffect transition="in" filter="barn(inVertical)">
                                      <p:cBhvr>
                                        <p:cTn id="45" dur="500"/>
                                        <p:tgtEl>
                                          <p:spTgt spid="2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7">
                                            <p:txEl>
                                              <p:pRg st="2" end="2"/>
                                            </p:txEl>
                                          </p:spTgt>
                                        </p:tgtEl>
                                        <p:attrNameLst>
                                          <p:attrName>style.visibility</p:attrName>
                                        </p:attrNameLst>
                                      </p:cBhvr>
                                      <p:to>
                                        <p:strVal val="visible"/>
                                      </p:to>
                                    </p:set>
                                    <p:animEffect transition="in" filter="barn(inVertical)">
                                      <p:cBhvr>
                                        <p:cTn id="50"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783</Words>
  <Application>Microsoft Office PowerPoint</Application>
  <PresentationFormat>Custom</PresentationFormat>
  <Paragraphs>89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dc:creator>
  <cp:lastModifiedBy>ADMIN</cp:lastModifiedBy>
  <cp:revision>12</cp:revision>
  <dcterms:created xsi:type="dcterms:W3CDTF">2022-10-15T09:01:58Z</dcterms:created>
  <dcterms:modified xsi:type="dcterms:W3CDTF">2022-10-31T04:51:19Z</dcterms:modified>
</cp:coreProperties>
</file>